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258" r:id="rId6"/>
  </p:sldIdLst>
  <p:sldSz cx="42808525" cy="30279975"/>
  <p:notesSz cx="6858000" cy="9144000"/>
  <p:embeddedFontLst>
    <p:embeddedFont>
      <p:font typeface="Abadi Extra Light" panose="020B02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Black" panose="02000000000000000000" pitchFamily="50" charset="0"/>
      <p:bold r:id="rId19"/>
    </p:embeddedFont>
    <p:embeddedFont>
      <p:font typeface="Michelin SemiBold" panose="02000000000000000000" pitchFamily="50" charset="0"/>
      <p:regular r:id="rId20"/>
      <p:bold r:id="rId21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9A"/>
    <a:srgbClr val="204B7F"/>
    <a:srgbClr val="CCCC00"/>
    <a:srgbClr val="059643"/>
    <a:srgbClr val="FFFFFF"/>
    <a:srgbClr val="2C3E50"/>
    <a:srgbClr val="27509B"/>
    <a:srgbClr val="00CC9B"/>
    <a:srgbClr val="72C0C1"/>
    <a:srgbClr val="00B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5EC47-8A11-4C8C-BCA9-85A9332A76ED}" v="11" dt="2020-10-20T16:47:4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6" autoAdjust="0"/>
    <p:restoredTop sz="95706" autoAdjust="0"/>
  </p:normalViewPr>
  <p:slideViewPr>
    <p:cSldViewPr>
      <p:cViewPr varScale="1">
        <p:scale>
          <a:sx n="26" d="100"/>
          <a:sy n="26" d="100"/>
        </p:scale>
        <p:origin x="957" y="45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9" name="Connecteur droit 1238">
            <a:extLst>
              <a:ext uri="{FF2B5EF4-FFF2-40B4-BE49-F238E27FC236}">
                <a16:creationId xmlns:a16="http://schemas.microsoft.com/office/drawing/2014/main" id="{C42C519C-58F7-4C74-8B22-82C711B669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288375" y="13769975"/>
            <a:ext cx="16490950" cy="92075"/>
          </a:xfrm>
          <a:prstGeom prst="line">
            <a:avLst/>
          </a:prstGeom>
          <a:noFill/>
          <a:ln w="254000" algn="ctr">
            <a:solidFill>
              <a:srgbClr val="0596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Graphique 14">
            <a:extLst>
              <a:ext uri="{FF2B5EF4-FFF2-40B4-BE49-F238E27FC236}">
                <a16:creationId xmlns:a16="http://schemas.microsoft.com/office/drawing/2014/main" id="{55BB1940-8BC5-414A-A434-70D509C4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39581" y="12253095"/>
            <a:ext cx="2884304" cy="2880000"/>
          </a:xfrm>
          <a:prstGeom prst="rect">
            <a:avLst/>
          </a:prstGeom>
        </p:spPr>
      </p:pic>
      <p:cxnSp>
        <p:nvCxnSpPr>
          <p:cNvPr id="5133" name="Connecteur droit 1243">
            <a:extLst>
              <a:ext uri="{FF2B5EF4-FFF2-40B4-BE49-F238E27FC236}">
                <a16:creationId xmlns:a16="http://schemas.microsoft.com/office/drawing/2014/main" id="{9D3666A3-2527-4DAD-B4F0-810367670437}"/>
              </a:ext>
            </a:extLst>
          </p:cNvPr>
          <p:cNvCxnSpPr>
            <a:cxnSpLocks/>
          </p:cNvCxnSpPr>
          <p:nvPr/>
        </p:nvCxnSpPr>
        <p:spPr bwMode="auto">
          <a:xfrm flipV="1">
            <a:off x="8010525" y="13977938"/>
            <a:ext cx="13277850" cy="1530350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86D58405-AB9D-4A8B-98E0-7208254A9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471" y="14124893"/>
            <a:ext cx="3244842" cy="3240000"/>
          </a:xfrm>
          <a:prstGeom prst="rect">
            <a:avLst/>
          </a:prstGeom>
        </p:spPr>
      </p:pic>
      <p:sp>
        <p:nvSpPr>
          <p:cNvPr id="1252" name="Ellipse 1251">
            <a:extLst>
              <a:ext uri="{FF2B5EF4-FFF2-40B4-BE49-F238E27FC236}">
                <a16:creationId xmlns:a16="http://schemas.microsoft.com/office/drawing/2014/main" id="{148E35F3-B00A-4A65-9EDD-DC9B2B182D18}"/>
              </a:ext>
            </a:extLst>
          </p:cNvPr>
          <p:cNvSpPr/>
          <p:nvPr/>
        </p:nvSpPr>
        <p:spPr>
          <a:xfrm rot="20869285">
            <a:off x="3835400" y="3708400"/>
            <a:ext cx="30776863" cy="9556750"/>
          </a:xfrm>
          <a:prstGeom prst="ellipse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DEC2ABE-9F35-4FFC-8913-2C9BFF236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3150" y="2555301"/>
            <a:ext cx="2843842" cy="2839598"/>
          </a:xfrm>
          <a:prstGeom prst="rect">
            <a:avLst/>
          </a:prstGeom>
        </p:spPr>
      </p:pic>
      <p:cxnSp>
        <p:nvCxnSpPr>
          <p:cNvPr id="5123" name="Connecteur droit 1657">
            <a:extLst>
              <a:ext uri="{FF2B5EF4-FFF2-40B4-BE49-F238E27FC236}">
                <a16:creationId xmlns:a16="http://schemas.microsoft.com/office/drawing/2014/main" id="{EC55E1EB-ED2F-4855-8F5F-07CC549D06EF}"/>
              </a:ext>
            </a:extLst>
          </p:cNvPr>
          <p:cNvCxnSpPr>
            <a:cxnSpLocks/>
          </p:cNvCxnSpPr>
          <p:nvPr/>
        </p:nvCxnSpPr>
        <p:spPr bwMode="auto">
          <a:xfrm flipH="1">
            <a:off x="21226463" y="7491413"/>
            <a:ext cx="11583987" cy="6364287"/>
          </a:xfrm>
          <a:prstGeom prst="line">
            <a:avLst/>
          </a:prstGeom>
          <a:noFill/>
          <a:ln w="254000" algn="ctr">
            <a:solidFill>
              <a:srgbClr val="23A2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Connecteur droit 1237">
            <a:extLst>
              <a:ext uri="{FF2B5EF4-FFF2-40B4-BE49-F238E27FC236}">
                <a16:creationId xmlns:a16="http://schemas.microsoft.com/office/drawing/2014/main" id="{D2B088DA-7C06-4A70-A067-E44784EDDBDE}"/>
              </a:ext>
            </a:extLst>
          </p:cNvPr>
          <p:cNvCxnSpPr>
            <a:cxnSpLocks/>
          </p:cNvCxnSpPr>
          <p:nvPr/>
        </p:nvCxnSpPr>
        <p:spPr bwMode="auto">
          <a:xfrm>
            <a:off x="21288375" y="13769975"/>
            <a:ext cx="4443413" cy="4656138"/>
          </a:xfrm>
          <a:prstGeom prst="line">
            <a:avLst/>
          </a:prstGeom>
          <a:noFill/>
          <a:ln w="25400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0" name="Connecteur droit 1240">
            <a:extLst>
              <a:ext uri="{FF2B5EF4-FFF2-40B4-BE49-F238E27FC236}">
                <a16:creationId xmlns:a16="http://schemas.microsoft.com/office/drawing/2014/main" id="{879C9F51-858E-4350-98A7-E339A915D56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288375" y="13977938"/>
            <a:ext cx="1968500" cy="6043612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1" name="Connecteur droit 1241">
            <a:extLst>
              <a:ext uri="{FF2B5EF4-FFF2-40B4-BE49-F238E27FC236}">
                <a16:creationId xmlns:a16="http://schemas.microsoft.com/office/drawing/2014/main" id="{43D590EB-4E6E-44D0-92D6-622FD64AE64E}"/>
              </a:ext>
            </a:extLst>
          </p:cNvPr>
          <p:cNvCxnSpPr>
            <a:cxnSpLocks/>
          </p:cNvCxnSpPr>
          <p:nvPr/>
        </p:nvCxnSpPr>
        <p:spPr bwMode="auto">
          <a:xfrm flipV="1">
            <a:off x="19524663" y="13977938"/>
            <a:ext cx="1763712" cy="616585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Connecteur droit 1242">
            <a:extLst>
              <a:ext uri="{FF2B5EF4-FFF2-40B4-BE49-F238E27FC236}">
                <a16:creationId xmlns:a16="http://schemas.microsoft.com/office/drawing/2014/main" id="{BBAED510-46E7-4BE7-8427-75FC0652DB22}"/>
              </a:ext>
            </a:extLst>
          </p:cNvPr>
          <p:cNvCxnSpPr>
            <a:cxnSpLocks/>
          </p:cNvCxnSpPr>
          <p:nvPr/>
        </p:nvCxnSpPr>
        <p:spPr bwMode="auto">
          <a:xfrm flipV="1">
            <a:off x="16627475" y="13769975"/>
            <a:ext cx="4660900" cy="4579938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5" name="Connecteur droit 1244">
            <a:extLst>
              <a:ext uri="{FF2B5EF4-FFF2-40B4-BE49-F238E27FC236}">
                <a16:creationId xmlns:a16="http://schemas.microsoft.com/office/drawing/2014/main" id="{CDB48E1B-7946-415C-A9F4-FB682953D5B6}"/>
              </a:ext>
            </a:extLst>
          </p:cNvPr>
          <p:cNvCxnSpPr>
            <a:cxnSpLocks/>
          </p:cNvCxnSpPr>
          <p:nvPr/>
        </p:nvCxnSpPr>
        <p:spPr>
          <a:xfrm>
            <a:off x="15486063" y="12118975"/>
            <a:ext cx="5802312" cy="1651000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cxnSp>
        <p:nvCxnSpPr>
          <p:cNvPr id="5135" name="Connecteur droit 1245">
            <a:extLst>
              <a:ext uri="{FF2B5EF4-FFF2-40B4-BE49-F238E27FC236}">
                <a16:creationId xmlns:a16="http://schemas.microsoft.com/office/drawing/2014/main" id="{FF3CC28B-1B1E-4873-AF11-267799B71C3E}"/>
              </a:ext>
            </a:extLst>
          </p:cNvPr>
          <p:cNvCxnSpPr>
            <a:cxnSpLocks/>
          </p:cNvCxnSpPr>
          <p:nvPr/>
        </p:nvCxnSpPr>
        <p:spPr bwMode="auto">
          <a:xfrm>
            <a:off x="20307300" y="8059738"/>
            <a:ext cx="981075" cy="5918200"/>
          </a:xfrm>
          <a:prstGeom prst="line">
            <a:avLst/>
          </a:prstGeom>
          <a:noFill/>
          <a:ln w="254000" algn="ctr">
            <a:solidFill>
              <a:srgbClr val="204B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7" name="ZoneTexte 1246">
            <a:extLst>
              <a:ext uri="{FF2B5EF4-FFF2-40B4-BE49-F238E27FC236}">
                <a16:creationId xmlns:a16="http://schemas.microsoft.com/office/drawing/2014/main" id="{32FDE059-C796-4202-809A-B74E1854E35B}"/>
              </a:ext>
            </a:extLst>
          </p:cNvPr>
          <p:cNvSpPr txBox="1"/>
          <p:nvPr/>
        </p:nvSpPr>
        <p:spPr>
          <a:xfrm>
            <a:off x="25257125" y="19694525"/>
            <a:ext cx="5048250" cy="6985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CONNECT THE DOT</a:t>
            </a:r>
          </a:p>
        </p:txBody>
      </p:sp>
      <p:sp>
        <p:nvSpPr>
          <p:cNvPr id="1248" name="ZoneTexte 1247">
            <a:extLst>
              <a:ext uri="{FF2B5EF4-FFF2-40B4-BE49-F238E27FC236}">
                <a16:creationId xmlns:a16="http://schemas.microsoft.com/office/drawing/2014/main" id="{5D320629-E7C4-47F3-BCDF-17D54FE7E4C0}"/>
              </a:ext>
            </a:extLst>
          </p:cNvPr>
          <p:cNvSpPr txBox="1"/>
          <p:nvPr/>
        </p:nvSpPr>
        <p:spPr>
          <a:xfrm>
            <a:off x="11191875" y="6769100"/>
            <a:ext cx="7108825" cy="12890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800" b="1" kern="0" dirty="0">
              <a:solidFill>
                <a:srgbClr val="44546A"/>
              </a:solidFill>
              <a:latin typeface="Calibri"/>
            </a:endParaRP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REFERENCE ARCHITECTURE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93BCFFA4-68E4-4A73-A7DE-DB9FDCBB83FA}"/>
              </a:ext>
            </a:extLst>
          </p:cNvPr>
          <p:cNvSpPr/>
          <p:nvPr/>
        </p:nvSpPr>
        <p:spPr>
          <a:xfrm>
            <a:off x="5303838" y="10572750"/>
            <a:ext cx="7164387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Rationalize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GLOBAL TECHNICAL</a:t>
            </a:r>
            <a:r>
              <a:rPr lang="en-US" sz="3600" kern="0" dirty="0">
                <a:solidFill>
                  <a:srgbClr val="44546A"/>
                </a:solidFill>
                <a:latin typeface="Calibri"/>
              </a:rPr>
              <a:t> DEBT 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TECHNOLOGY ROADMAP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IS ROADMAP</a:t>
            </a:r>
          </a:p>
        </p:txBody>
      </p:sp>
      <p:sp>
        <p:nvSpPr>
          <p:cNvPr id="1250" name="Ellipse 1249">
            <a:extLst>
              <a:ext uri="{FF2B5EF4-FFF2-40B4-BE49-F238E27FC236}">
                <a16:creationId xmlns:a16="http://schemas.microsoft.com/office/drawing/2014/main" id="{3498F2FE-B043-490D-9EE5-23867C249CAB}"/>
              </a:ext>
            </a:extLst>
          </p:cNvPr>
          <p:cNvSpPr/>
          <p:nvPr/>
        </p:nvSpPr>
        <p:spPr>
          <a:xfrm>
            <a:off x="608013" y="15660688"/>
            <a:ext cx="4767262" cy="2201862"/>
          </a:xfrm>
          <a:prstGeom prst="ellipse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Program </a:t>
            </a:r>
            <a:endParaRPr lang="en-US" sz="40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51" name="Rectangle 1250">
            <a:extLst>
              <a:ext uri="{FF2B5EF4-FFF2-40B4-BE49-F238E27FC236}">
                <a16:creationId xmlns:a16="http://schemas.microsoft.com/office/drawing/2014/main" id="{5BAB310C-58A0-4853-997C-AB6173F24EEE}"/>
              </a:ext>
            </a:extLst>
          </p:cNvPr>
          <p:cNvSpPr/>
          <p:nvPr/>
        </p:nvSpPr>
        <p:spPr>
          <a:xfrm>
            <a:off x="10531475" y="8027988"/>
            <a:ext cx="8096250" cy="3205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Co-develop architecture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 capabilities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GREEN PATTERNS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PRINCIPLES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TECH RADAR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STANDARDS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BLUEPRINTS</a:t>
            </a:r>
          </a:p>
        </p:txBody>
      </p:sp>
      <p:sp>
        <p:nvSpPr>
          <p:cNvPr id="1253" name="Ellipse 1252">
            <a:extLst>
              <a:ext uri="{FF2B5EF4-FFF2-40B4-BE49-F238E27FC236}">
                <a16:creationId xmlns:a16="http://schemas.microsoft.com/office/drawing/2014/main" id="{72B54BC7-E801-444F-8E89-302C1316CAD1}"/>
              </a:ext>
            </a:extLst>
          </p:cNvPr>
          <p:cNvSpPr/>
          <p:nvPr/>
        </p:nvSpPr>
        <p:spPr>
          <a:xfrm>
            <a:off x="2532063" y="16617950"/>
            <a:ext cx="30480000" cy="9078913"/>
          </a:xfrm>
          <a:prstGeom prst="ellipse">
            <a:avLst/>
          </a:prstGeom>
          <a:noFill/>
          <a:ln w="635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1254" name="Rectangle 1253">
            <a:extLst>
              <a:ext uri="{FF2B5EF4-FFF2-40B4-BE49-F238E27FC236}">
                <a16:creationId xmlns:a16="http://schemas.microsoft.com/office/drawing/2014/main" id="{0F7C2BE3-2F40-41C3-A485-66A6CF1E3112}"/>
              </a:ext>
            </a:extLst>
          </p:cNvPr>
          <p:cNvSpPr/>
          <p:nvPr/>
        </p:nvSpPr>
        <p:spPr>
          <a:xfrm>
            <a:off x="16224250" y="21339175"/>
            <a:ext cx="8274050" cy="18764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Evolutionary design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TECHNICAL PRINCIPLES &amp; PATTERNS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+mn-lt"/>
              </a:rPr>
              <a:t>TECHNICAL CHOICES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+mn-lt"/>
              </a:rPr>
              <a:t>FULL STACK VIEWS</a:t>
            </a:r>
          </a:p>
        </p:txBody>
      </p:sp>
      <p:sp>
        <p:nvSpPr>
          <p:cNvPr id="1256" name="Ellipse 1255">
            <a:extLst>
              <a:ext uri="{FF2B5EF4-FFF2-40B4-BE49-F238E27FC236}">
                <a16:creationId xmlns:a16="http://schemas.microsoft.com/office/drawing/2014/main" id="{C17363CB-CBEE-4A4A-ABE6-A1EFBE61B87A}"/>
              </a:ext>
            </a:extLst>
          </p:cNvPr>
          <p:cNvSpPr/>
          <p:nvPr/>
        </p:nvSpPr>
        <p:spPr>
          <a:xfrm>
            <a:off x="16009938" y="8704263"/>
            <a:ext cx="10799762" cy="10799762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23A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5700" dirty="0">
              <a:solidFill>
                <a:prstClr val="white"/>
              </a:solidFill>
            </a:endParaRPr>
          </a:p>
        </p:txBody>
      </p:sp>
      <p:sp>
        <p:nvSpPr>
          <p:cNvPr id="1257" name="Ellipse 1256">
            <a:extLst>
              <a:ext uri="{FF2B5EF4-FFF2-40B4-BE49-F238E27FC236}">
                <a16:creationId xmlns:a16="http://schemas.microsoft.com/office/drawing/2014/main" id="{1947FAAB-C594-4EBE-9131-0949DA5AB997}"/>
              </a:ext>
            </a:extLst>
          </p:cNvPr>
          <p:cNvSpPr/>
          <p:nvPr/>
        </p:nvSpPr>
        <p:spPr>
          <a:xfrm>
            <a:off x="16902113" y="9623425"/>
            <a:ext cx="8999537" cy="9036050"/>
          </a:xfrm>
          <a:prstGeom prst="ellipse">
            <a:avLst/>
          </a:prstGeom>
          <a:solidFill>
            <a:schemeClr val="bg1"/>
          </a:solidFill>
          <a:ln w="304800">
            <a:solidFill>
              <a:srgbClr val="23A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A19A"/>
                </a:solidFill>
                <a:latin typeface="Michelin SemiBold"/>
              </a:rPr>
              <a:t>FULL STACK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A19A"/>
                </a:solidFill>
                <a:latin typeface="Michelin SemiBold"/>
              </a:rPr>
              <a:t>ARCHITECT</a:t>
            </a:r>
          </a:p>
        </p:txBody>
      </p:sp>
      <p:sp>
        <p:nvSpPr>
          <p:cNvPr id="1259" name="ZoneTexte 1258">
            <a:extLst>
              <a:ext uri="{FF2B5EF4-FFF2-40B4-BE49-F238E27FC236}">
                <a16:creationId xmlns:a16="http://schemas.microsoft.com/office/drawing/2014/main" id="{00ED91A6-CA99-4ECB-A20F-326144C7519E}"/>
              </a:ext>
            </a:extLst>
          </p:cNvPr>
          <p:cNvSpPr txBox="1"/>
          <p:nvPr/>
        </p:nvSpPr>
        <p:spPr>
          <a:xfrm>
            <a:off x="17910175" y="20780375"/>
            <a:ext cx="5240338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FULL STACK DESIGN</a:t>
            </a:r>
          </a:p>
        </p:txBody>
      </p:sp>
      <p:sp>
        <p:nvSpPr>
          <p:cNvPr id="1260" name="ZoneTexte 1259">
            <a:extLst>
              <a:ext uri="{FF2B5EF4-FFF2-40B4-BE49-F238E27FC236}">
                <a16:creationId xmlns:a16="http://schemas.microsoft.com/office/drawing/2014/main" id="{4A523F63-6948-4C20-885F-DA09E714B934}"/>
              </a:ext>
            </a:extLst>
          </p:cNvPr>
          <p:cNvSpPr txBox="1"/>
          <p:nvPr/>
        </p:nvSpPr>
        <p:spPr>
          <a:xfrm>
            <a:off x="35255200" y="6618288"/>
            <a:ext cx="5945188" cy="6985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</p:txBody>
      </p:sp>
      <p:sp>
        <p:nvSpPr>
          <p:cNvPr id="1261" name="Ellipse 1260">
            <a:extLst>
              <a:ext uri="{FF2B5EF4-FFF2-40B4-BE49-F238E27FC236}">
                <a16:creationId xmlns:a16="http://schemas.microsoft.com/office/drawing/2014/main" id="{3E5736EB-63A6-4D5A-A139-59F75BA08735}"/>
              </a:ext>
            </a:extLst>
          </p:cNvPr>
          <p:cNvSpPr/>
          <p:nvPr/>
        </p:nvSpPr>
        <p:spPr>
          <a:xfrm>
            <a:off x="14506575" y="24155400"/>
            <a:ext cx="2619375" cy="27193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1262" name="ZoneTexte 1261">
            <a:extLst>
              <a:ext uri="{FF2B5EF4-FFF2-40B4-BE49-F238E27FC236}">
                <a16:creationId xmlns:a16="http://schemas.microsoft.com/office/drawing/2014/main" id="{6366045A-285F-4C8F-A72B-20C770113E42}"/>
              </a:ext>
            </a:extLst>
          </p:cNvPr>
          <p:cNvSpPr txBox="1"/>
          <p:nvPr/>
        </p:nvSpPr>
        <p:spPr>
          <a:xfrm>
            <a:off x="4743450" y="18222913"/>
            <a:ext cx="15351125" cy="69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PRODUCT EVOLUTION</a:t>
            </a:r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1FD229B4-691F-4559-8769-DCE88EB462BF}"/>
              </a:ext>
            </a:extLst>
          </p:cNvPr>
          <p:cNvSpPr/>
          <p:nvPr/>
        </p:nvSpPr>
        <p:spPr>
          <a:xfrm>
            <a:off x="7529513" y="18780125"/>
            <a:ext cx="9428162" cy="40922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 Continuous alignment 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Business IT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+mn-lt"/>
              </a:rPr>
              <a:t>END USER PROBLEM SOLVING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+mn-lt"/>
              </a:rPr>
              <a:t>ARCHITECTURE RUNWAY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TECHNICAL DECISIONS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NON-FUNCTIONAL REQUIREMENTS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LOCAL TECHNICAL DEBT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REDUCE REFACTORING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INTEGRITY &amp; CONSISTENCY</a:t>
            </a:r>
          </a:p>
        </p:txBody>
      </p:sp>
      <p:sp>
        <p:nvSpPr>
          <p:cNvPr id="1264" name="ZoneTexte 1263">
            <a:extLst>
              <a:ext uri="{FF2B5EF4-FFF2-40B4-BE49-F238E27FC236}">
                <a16:creationId xmlns:a16="http://schemas.microsoft.com/office/drawing/2014/main" id="{5CCFF1CE-2B20-4EC2-A0C0-C93AB7AA9464}"/>
              </a:ext>
            </a:extLst>
          </p:cNvPr>
          <p:cNvSpPr txBox="1"/>
          <p:nvPr/>
        </p:nvSpPr>
        <p:spPr>
          <a:xfrm>
            <a:off x="21797963" y="2922588"/>
            <a:ext cx="9201150" cy="696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EXPERTISE</a:t>
            </a:r>
          </a:p>
        </p:txBody>
      </p:sp>
      <p:sp>
        <p:nvSpPr>
          <p:cNvPr id="1265" name="Rectangle 1264">
            <a:extLst>
              <a:ext uri="{FF2B5EF4-FFF2-40B4-BE49-F238E27FC236}">
                <a16:creationId xmlns:a16="http://schemas.microsoft.com/office/drawing/2014/main" id="{748A8FD5-5CBA-4768-8F7F-7DEB3215C244}"/>
              </a:ext>
            </a:extLst>
          </p:cNvPr>
          <p:cNvSpPr/>
          <p:nvPr/>
        </p:nvSpPr>
        <p:spPr>
          <a:xfrm>
            <a:off x="21313775" y="3503613"/>
            <a:ext cx="10377488" cy="2762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Learn &amp; mobilize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+mn-lt"/>
              </a:rPr>
              <a:t>ACTIVE FELLOWSHIP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ASK FOR ADVANCED EXPERTISE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CONSOLIDATE EXP. REQUIREMENTS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LEAD PROBLEM SOLVING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CAPITALIZE</a:t>
            </a:r>
          </a:p>
        </p:txBody>
      </p:sp>
      <p:sp>
        <p:nvSpPr>
          <p:cNvPr id="1266" name="ZoneTexte 1265">
            <a:extLst>
              <a:ext uri="{FF2B5EF4-FFF2-40B4-BE49-F238E27FC236}">
                <a16:creationId xmlns:a16="http://schemas.microsoft.com/office/drawing/2014/main" id="{F3AB2BC7-3E71-4045-BC48-7B2ED77AF915}"/>
              </a:ext>
            </a:extLst>
          </p:cNvPr>
          <p:cNvSpPr txBox="1"/>
          <p:nvPr/>
        </p:nvSpPr>
        <p:spPr>
          <a:xfrm>
            <a:off x="34091563" y="19710400"/>
            <a:ext cx="6908800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SKILLS &amp; COLLABORATION</a:t>
            </a:r>
          </a:p>
        </p:txBody>
      </p:sp>
      <p:sp>
        <p:nvSpPr>
          <p:cNvPr id="1267" name="Rectangle 1266">
            <a:extLst>
              <a:ext uri="{FF2B5EF4-FFF2-40B4-BE49-F238E27FC236}">
                <a16:creationId xmlns:a16="http://schemas.microsoft.com/office/drawing/2014/main" id="{0D9BF400-934A-4905-8920-2AE2FFBF9E71}"/>
              </a:ext>
            </a:extLst>
          </p:cNvPr>
          <p:cNvSpPr/>
          <p:nvPr/>
        </p:nvSpPr>
        <p:spPr>
          <a:xfrm>
            <a:off x="32842200" y="20372388"/>
            <a:ext cx="9429750" cy="27638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Be a change agent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TECH LEAD TEACHING &amp; MENTORING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EVERGREEN AGENT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DECISION MAKER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DEVELOPPERS EMPOWERMENT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INNOVATION</a:t>
            </a:r>
          </a:p>
        </p:txBody>
      </p:sp>
      <p:sp>
        <p:nvSpPr>
          <p:cNvPr id="1268" name="ZoneTexte 1267">
            <a:extLst>
              <a:ext uri="{FF2B5EF4-FFF2-40B4-BE49-F238E27FC236}">
                <a16:creationId xmlns:a16="http://schemas.microsoft.com/office/drawing/2014/main" id="{926B7E66-0149-423B-A693-8C7813ABEEDA}"/>
              </a:ext>
            </a:extLst>
          </p:cNvPr>
          <p:cNvSpPr txBox="1"/>
          <p:nvPr/>
        </p:nvSpPr>
        <p:spPr>
          <a:xfrm>
            <a:off x="1030288" y="922338"/>
            <a:ext cx="14297025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i="1" dirty="0">
                <a:solidFill>
                  <a:schemeClr val="bg1">
                    <a:lumMod val="65000"/>
                  </a:schemeClr>
                </a:solidFill>
                <a:latin typeface="Michelin Black"/>
              </a:rPr>
              <a:t> </a:t>
            </a:r>
            <a:r>
              <a:rPr lang="en-US" sz="80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Design emerge from team, Architecture is a collaborative work</a:t>
            </a:r>
          </a:p>
        </p:txBody>
      </p:sp>
      <p:sp>
        <p:nvSpPr>
          <p:cNvPr id="1269" name="ZoneTexte 1268">
            <a:extLst>
              <a:ext uri="{FF2B5EF4-FFF2-40B4-BE49-F238E27FC236}">
                <a16:creationId xmlns:a16="http://schemas.microsoft.com/office/drawing/2014/main" id="{AAF2E23C-0A51-4516-B05A-F0970E687F05}"/>
              </a:ext>
            </a:extLst>
          </p:cNvPr>
          <p:cNvSpPr txBox="1"/>
          <p:nvPr/>
        </p:nvSpPr>
        <p:spPr>
          <a:xfrm>
            <a:off x="28107598" y="10782300"/>
            <a:ext cx="6345007" cy="42398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IT PLATFORMS 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Assembly &amp; implement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STUDY AND SELECT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ASSEMBLING THE COMPONENTS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LOCAL IMPLEMENTATION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SERVICE LEVEL &amp; NFRs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600" kern="0" dirty="0">
              <a:solidFill>
                <a:srgbClr val="1F497D"/>
              </a:solidFill>
              <a:latin typeface="Calibri"/>
            </a:endParaRP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POPULATE REPOSITORIES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REDUCE TECHNICAL DEBT</a:t>
            </a:r>
          </a:p>
        </p:txBody>
      </p:sp>
      <p:sp>
        <p:nvSpPr>
          <p:cNvPr id="1270" name="ZoneTexte 1269">
            <a:extLst>
              <a:ext uri="{FF2B5EF4-FFF2-40B4-BE49-F238E27FC236}">
                <a16:creationId xmlns:a16="http://schemas.microsoft.com/office/drawing/2014/main" id="{0F0C4449-E4C4-42C5-A686-A537C9596D95}"/>
              </a:ext>
            </a:extLst>
          </p:cNvPr>
          <p:cNvSpPr txBox="1"/>
          <p:nvPr/>
        </p:nvSpPr>
        <p:spPr>
          <a:xfrm>
            <a:off x="29533850" y="24887238"/>
            <a:ext cx="11726863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i="1" dirty="0">
                <a:solidFill>
                  <a:schemeClr val="bg1">
                    <a:lumMod val="65000"/>
                  </a:schemeClr>
                </a:solidFill>
                <a:latin typeface="Abadi Extra Light" panose="020B0204020104020204" pitchFamily="34" charset="0"/>
              </a:rPr>
              <a:t>Every Architecture issue is a learning opportunity</a:t>
            </a:r>
          </a:p>
        </p:txBody>
      </p:sp>
      <p:grpSp>
        <p:nvGrpSpPr>
          <p:cNvPr id="5162" name="Groupe 1272">
            <a:extLst>
              <a:ext uri="{FF2B5EF4-FFF2-40B4-BE49-F238E27FC236}">
                <a16:creationId xmlns:a16="http://schemas.microsoft.com/office/drawing/2014/main" id="{EF4C2AB7-568E-4842-B754-7B04FB7D8B29}"/>
              </a:ext>
            </a:extLst>
          </p:cNvPr>
          <p:cNvGrpSpPr>
            <a:grpSpLocks/>
          </p:cNvGrpSpPr>
          <p:nvPr/>
        </p:nvGrpSpPr>
        <p:grpSpPr bwMode="auto">
          <a:xfrm>
            <a:off x="8653463" y="5048250"/>
            <a:ext cx="2968625" cy="2559050"/>
            <a:chOff x="2056619" y="744535"/>
            <a:chExt cx="653239" cy="574750"/>
          </a:xfrm>
        </p:grpSpPr>
        <p:sp>
          <p:nvSpPr>
            <p:cNvPr id="1566" name="Ellipse 1565">
              <a:extLst>
                <a:ext uri="{FF2B5EF4-FFF2-40B4-BE49-F238E27FC236}">
                  <a16:creationId xmlns:a16="http://schemas.microsoft.com/office/drawing/2014/main" id="{1B562627-4B08-4EC7-A346-54749E5884A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67" name="_effect" descr="C:\Users\marc.h\Desktop\Schatten-TEST.png">
              <a:extLst>
                <a:ext uri="{FF2B5EF4-FFF2-40B4-BE49-F238E27FC236}">
                  <a16:creationId xmlns:a16="http://schemas.microsoft.com/office/drawing/2014/main" id="{9D35C015-87A1-4A49-AF02-52EDDC34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607" y="1056155"/>
              <a:ext cx="441548" cy="6631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568" name="Gruppieren 96">
              <a:extLst>
                <a:ext uri="{FF2B5EF4-FFF2-40B4-BE49-F238E27FC236}">
                  <a16:creationId xmlns:a16="http://schemas.microsoft.com/office/drawing/2014/main" id="{8DE79256-DBDF-4D80-870E-6E3D3E9A9499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607" name="Freeform 156">
                <a:extLst>
                  <a:ext uri="{FF2B5EF4-FFF2-40B4-BE49-F238E27FC236}">
                    <a16:creationId xmlns:a16="http://schemas.microsoft.com/office/drawing/2014/main" id="{E10EA032-13B5-4274-8AAD-C1B5216025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8" name="Freeform 159">
                <a:extLst>
                  <a:ext uri="{FF2B5EF4-FFF2-40B4-BE49-F238E27FC236}">
                    <a16:creationId xmlns:a16="http://schemas.microsoft.com/office/drawing/2014/main" id="{315C4FF3-6309-4B6C-8D95-19B3428D1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9" name="Freeform 160">
                <a:extLst>
                  <a:ext uri="{FF2B5EF4-FFF2-40B4-BE49-F238E27FC236}">
                    <a16:creationId xmlns:a16="http://schemas.microsoft.com/office/drawing/2014/main" id="{26D6D1A7-2171-4122-A661-851BD34DB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0" name="Freeform 179">
                <a:extLst>
                  <a:ext uri="{FF2B5EF4-FFF2-40B4-BE49-F238E27FC236}">
                    <a16:creationId xmlns:a16="http://schemas.microsoft.com/office/drawing/2014/main" id="{BFC77FDA-4440-41F9-AB29-3C426A81E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1" name="Freeform 180">
                <a:extLst>
                  <a:ext uri="{FF2B5EF4-FFF2-40B4-BE49-F238E27FC236}">
                    <a16:creationId xmlns:a16="http://schemas.microsoft.com/office/drawing/2014/main" id="{67DF38B9-6928-47EE-AAC6-1A457EA62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2" name="Freeform 181">
                <a:extLst>
                  <a:ext uri="{FF2B5EF4-FFF2-40B4-BE49-F238E27FC236}">
                    <a16:creationId xmlns:a16="http://schemas.microsoft.com/office/drawing/2014/main" id="{78226AE3-D74E-4ABD-8ABC-F54B8A0F7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3" name="Freeform 182">
                <a:extLst>
                  <a:ext uri="{FF2B5EF4-FFF2-40B4-BE49-F238E27FC236}">
                    <a16:creationId xmlns:a16="http://schemas.microsoft.com/office/drawing/2014/main" id="{238354A1-91F3-406A-B5F9-E45973E3A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4" name="Freeform 183">
                <a:extLst>
                  <a:ext uri="{FF2B5EF4-FFF2-40B4-BE49-F238E27FC236}">
                    <a16:creationId xmlns:a16="http://schemas.microsoft.com/office/drawing/2014/main" id="{C515FA0D-4063-4FAD-B919-69089306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5" name="Freeform 184">
                <a:extLst>
                  <a:ext uri="{FF2B5EF4-FFF2-40B4-BE49-F238E27FC236}">
                    <a16:creationId xmlns:a16="http://schemas.microsoft.com/office/drawing/2014/main" id="{CECA5B74-7B9B-4D70-8247-151F1147A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6" name="Freeform 185">
                <a:extLst>
                  <a:ext uri="{FF2B5EF4-FFF2-40B4-BE49-F238E27FC236}">
                    <a16:creationId xmlns:a16="http://schemas.microsoft.com/office/drawing/2014/main" id="{88B3D8E9-05E7-4DC2-8DDE-B07EF1C86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7" name="Freeform 186">
                <a:extLst>
                  <a:ext uri="{FF2B5EF4-FFF2-40B4-BE49-F238E27FC236}">
                    <a16:creationId xmlns:a16="http://schemas.microsoft.com/office/drawing/2014/main" id="{040E601D-F465-46B2-BB3E-1446A15C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8" name="Freeform 187">
                <a:extLst>
                  <a:ext uri="{FF2B5EF4-FFF2-40B4-BE49-F238E27FC236}">
                    <a16:creationId xmlns:a16="http://schemas.microsoft.com/office/drawing/2014/main" id="{F9748B0E-3BAC-45A6-8822-4F5C433CB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9" name="Freeform 157">
                <a:extLst>
                  <a:ext uri="{FF2B5EF4-FFF2-40B4-BE49-F238E27FC236}">
                    <a16:creationId xmlns:a16="http://schemas.microsoft.com/office/drawing/2014/main" id="{8BF33D30-0BE4-4EA7-9E4F-5D8EBD950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0" name="Freeform 158">
                <a:extLst>
                  <a:ext uri="{FF2B5EF4-FFF2-40B4-BE49-F238E27FC236}">
                    <a16:creationId xmlns:a16="http://schemas.microsoft.com/office/drawing/2014/main" id="{A5E911BB-971C-4BAF-A1FF-276E8E28F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1" name="Freeform 161">
                <a:extLst>
                  <a:ext uri="{FF2B5EF4-FFF2-40B4-BE49-F238E27FC236}">
                    <a16:creationId xmlns:a16="http://schemas.microsoft.com/office/drawing/2014/main" id="{14360B06-4645-45B1-8FCD-FEC9FCD4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2" name="Freeform 162">
                <a:extLst>
                  <a:ext uri="{FF2B5EF4-FFF2-40B4-BE49-F238E27FC236}">
                    <a16:creationId xmlns:a16="http://schemas.microsoft.com/office/drawing/2014/main" id="{C541D919-3107-494A-98AF-56D2709300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3" name="Freeform 163">
                <a:extLst>
                  <a:ext uri="{FF2B5EF4-FFF2-40B4-BE49-F238E27FC236}">
                    <a16:creationId xmlns:a16="http://schemas.microsoft.com/office/drawing/2014/main" id="{FBC5C14C-88F5-48CC-BD2C-968A0B561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4" name="Freeform 164">
                <a:extLst>
                  <a:ext uri="{FF2B5EF4-FFF2-40B4-BE49-F238E27FC236}">
                    <a16:creationId xmlns:a16="http://schemas.microsoft.com/office/drawing/2014/main" id="{AF4924C1-D951-4F26-9D39-97690DE2E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5" name="Freeform 165">
                <a:extLst>
                  <a:ext uri="{FF2B5EF4-FFF2-40B4-BE49-F238E27FC236}">
                    <a16:creationId xmlns:a16="http://schemas.microsoft.com/office/drawing/2014/main" id="{62F6A762-76D2-4F67-B282-800378D52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6" name="Freeform 166">
                <a:extLst>
                  <a:ext uri="{FF2B5EF4-FFF2-40B4-BE49-F238E27FC236}">
                    <a16:creationId xmlns:a16="http://schemas.microsoft.com/office/drawing/2014/main" id="{0DA0C9FA-53E6-4515-A9A2-3C210FE82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7" name="Freeform 167">
                <a:extLst>
                  <a:ext uri="{FF2B5EF4-FFF2-40B4-BE49-F238E27FC236}">
                    <a16:creationId xmlns:a16="http://schemas.microsoft.com/office/drawing/2014/main" id="{7956FB54-E8B6-4379-80FE-A02697323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8" name="Freeform 168">
                <a:extLst>
                  <a:ext uri="{FF2B5EF4-FFF2-40B4-BE49-F238E27FC236}">
                    <a16:creationId xmlns:a16="http://schemas.microsoft.com/office/drawing/2014/main" id="{35214CCA-FEEF-4EC9-B7E9-2DBD2D43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9" name="Freeform 169">
                <a:extLst>
                  <a:ext uri="{FF2B5EF4-FFF2-40B4-BE49-F238E27FC236}">
                    <a16:creationId xmlns:a16="http://schemas.microsoft.com/office/drawing/2014/main" id="{D020FB11-BCD7-46AA-B60A-EF92B48CD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0" name="Freeform 170">
                <a:extLst>
                  <a:ext uri="{FF2B5EF4-FFF2-40B4-BE49-F238E27FC236}">
                    <a16:creationId xmlns:a16="http://schemas.microsoft.com/office/drawing/2014/main" id="{1E8108EF-653C-4B32-9692-62F835B12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1" name="Freeform 171">
                <a:extLst>
                  <a:ext uri="{FF2B5EF4-FFF2-40B4-BE49-F238E27FC236}">
                    <a16:creationId xmlns:a16="http://schemas.microsoft.com/office/drawing/2014/main" id="{21DA783D-A081-4590-AB5D-D9C960670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2" name="Freeform 172">
                <a:extLst>
                  <a:ext uri="{FF2B5EF4-FFF2-40B4-BE49-F238E27FC236}">
                    <a16:creationId xmlns:a16="http://schemas.microsoft.com/office/drawing/2014/main" id="{2738A1C4-14D0-45AB-865C-59DF2183D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3" name="Freeform 173">
                <a:extLst>
                  <a:ext uri="{FF2B5EF4-FFF2-40B4-BE49-F238E27FC236}">
                    <a16:creationId xmlns:a16="http://schemas.microsoft.com/office/drawing/2014/main" id="{653EB794-0D10-4BDC-B3F7-93169CC2E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4" name="Freeform 174">
                <a:extLst>
                  <a:ext uri="{FF2B5EF4-FFF2-40B4-BE49-F238E27FC236}">
                    <a16:creationId xmlns:a16="http://schemas.microsoft.com/office/drawing/2014/main" id="{0592A4AD-2C2E-4412-A8FC-242FCB160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5" name="Freeform 175">
                <a:extLst>
                  <a:ext uri="{FF2B5EF4-FFF2-40B4-BE49-F238E27FC236}">
                    <a16:creationId xmlns:a16="http://schemas.microsoft.com/office/drawing/2014/main" id="{BFDE4DAB-D87F-4C83-8872-EB73415EB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6" name="Freeform 176">
                <a:extLst>
                  <a:ext uri="{FF2B5EF4-FFF2-40B4-BE49-F238E27FC236}">
                    <a16:creationId xmlns:a16="http://schemas.microsoft.com/office/drawing/2014/main" id="{61E8A1C4-B0E0-4454-BC7A-C094E9482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7" name="Freeform 177">
                <a:extLst>
                  <a:ext uri="{FF2B5EF4-FFF2-40B4-BE49-F238E27FC236}">
                    <a16:creationId xmlns:a16="http://schemas.microsoft.com/office/drawing/2014/main" id="{85D60231-A1E2-4E04-BA2F-9B7856B10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8" name="Freeform 178">
                <a:extLst>
                  <a:ext uri="{FF2B5EF4-FFF2-40B4-BE49-F238E27FC236}">
                    <a16:creationId xmlns:a16="http://schemas.microsoft.com/office/drawing/2014/main" id="{C1AE7118-FA82-45FB-AD53-E69016926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9" name="Freeform 188">
                <a:extLst>
                  <a:ext uri="{FF2B5EF4-FFF2-40B4-BE49-F238E27FC236}">
                    <a16:creationId xmlns:a16="http://schemas.microsoft.com/office/drawing/2014/main" id="{6A1808DC-3B25-413F-BEBB-5D0677D40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0" name="Freeform 103">
                <a:extLst>
                  <a:ext uri="{FF2B5EF4-FFF2-40B4-BE49-F238E27FC236}">
                    <a16:creationId xmlns:a16="http://schemas.microsoft.com/office/drawing/2014/main" id="{1DC2DB08-D4AE-4B0E-A400-0A5FC668D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1" name="Freeform 104">
                <a:extLst>
                  <a:ext uri="{FF2B5EF4-FFF2-40B4-BE49-F238E27FC236}">
                    <a16:creationId xmlns:a16="http://schemas.microsoft.com/office/drawing/2014/main" id="{22B846F2-1D7A-4A37-B000-20D436C806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69" name="AutoShape 25">
              <a:extLst>
                <a:ext uri="{FF2B5EF4-FFF2-40B4-BE49-F238E27FC236}">
                  <a16:creationId xmlns:a16="http://schemas.microsoft.com/office/drawing/2014/main" id="{4EAE9F3D-E1BF-4B06-B75A-D913F5ABD03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1021" y="760936"/>
              <a:ext cx="158244" cy="327665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0" name="AutoShape 22">
              <a:extLst>
                <a:ext uri="{FF2B5EF4-FFF2-40B4-BE49-F238E27FC236}">
                  <a16:creationId xmlns:a16="http://schemas.microsoft.com/office/drawing/2014/main" id="{2129F691-233C-4FED-9089-A6F60DEFB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19" y="744535"/>
              <a:ext cx="139730" cy="34050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71" name="Gruppieren 281">
              <a:extLst>
                <a:ext uri="{FF2B5EF4-FFF2-40B4-BE49-F238E27FC236}">
                  <a16:creationId xmlns:a16="http://schemas.microsoft.com/office/drawing/2014/main" id="{55608032-1507-4A4F-B6A7-FD39BB24AA17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572" name="Freeform 156">
                <a:extLst>
                  <a:ext uri="{FF2B5EF4-FFF2-40B4-BE49-F238E27FC236}">
                    <a16:creationId xmlns:a16="http://schemas.microsoft.com/office/drawing/2014/main" id="{158BB4C9-74E0-4462-9A75-90FBB0518B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3" name="Freeform 159">
                <a:extLst>
                  <a:ext uri="{FF2B5EF4-FFF2-40B4-BE49-F238E27FC236}">
                    <a16:creationId xmlns:a16="http://schemas.microsoft.com/office/drawing/2014/main" id="{6CDFE90A-FA63-4E03-983D-CE2B63158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4" name="Freeform 160">
                <a:extLst>
                  <a:ext uri="{FF2B5EF4-FFF2-40B4-BE49-F238E27FC236}">
                    <a16:creationId xmlns:a16="http://schemas.microsoft.com/office/drawing/2014/main" id="{CEF36720-22DE-4312-A578-6E9F24946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5" name="Freeform 179">
                <a:extLst>
                  <a:ext uri="{FF2B5EF4-FFF2-40B4-BE49-F238E27FC236}">
                    <a16:creationId xmlns:a16="http://schemas.microsoft.com/office/drawing/2014/main" id="{10A414F3-A0ED-4893-9C7D-AB7F51D34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6" name="Freeform 180">
                <a:extLst>
                  <a:ext uri="{FF2B5EF4-FFF2-40B4-BE49-F238E27FC236}">
                    <a16:creationId xmlns:a16="http://schemas.microsoft.com/office/drawing/2014/main" id="{7E820055-CB58-4F03-BF15-367C58203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7" name="Freeform 181">
                <a:extLst>
                  <a:ext uri="{FF2B5EF4-FFF2-40B4-BE49-F238E27FC236}">
                    <a16:creationId xmlns:a16="http://schemas.microsoft.com/office/drawing/2014/main" id="{A276D259-313B-4D1D-9028-8F09D5AC9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8" name="Freeform 182">
                <a:extLst>
                  <a:ext uri="{FF2B5EF4-FFF2-40B4-BE49-F238E27FC236}">
                    <a16:creationId xmlns:a16="http://schemas.microsoft.com/office/drawing/2014/main" id="{262BB0BF-0834-4C01-BB12-53B314363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9" name="Freeform 183">
                <a:extLst>
                  <a:ext uri="{FF2B5EF4-FFF2-40B4-BE49-F238E27FC236}">
                    <a16:creationId xmlns:a16="http://schemas.microsoft.com/office/drawing/2014/main" id="{419C42C9-096E-4FA4-A43E-907427EF1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0" name="Freeform 184">
                <a:extLst>
                  <a:ext uri="{FF2B5EF4-FFF2-40B4-BE49-F238E27FC236}">
                    <a16:creationId xmlns:a16="http://schemas.microsoft.com/office/drawing/2014/main" id="{C608E6C8-4A09-4307-A426-8FD5DE16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1" name="Freeform 185">
                <a:extLst>
                  <a:ext uri="{FF2B5EF4-FFF2-40B4-BE49-F238E27FC236}">
                    <a16:creationId xmlns:a16="http://schemas.microsoft.com/office/drawing/2014/main" id="{BFFF8FB9-BB74-43F2-A8DE-7F7B38BF8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2" name="Freeform 186">
                <a:extLst>
                  <a:ext uri="{FF2B5EF4-FFF2-40B4-BE49-F238E27FC236}">
                    <a16:creationId xmlns:a16="http://schemas.microsoft.com/office/drawing/2014/main" id="{43F43FC6-BC64-4187-8378-B1DE1C086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3" name="Freeform 187">
                <a:extLst>
                  <a:ext uri="{FF2B5EF4-FFF2-40B4-BE49-F238E27FC236}">
                    <a16:creationId xmlns:a16="http://schemas.microsoft.com/office/drawing/2014/main" id="{6C690C4B-65C6-48FF-98F1-2D6EC8DD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4" name="Freeform 157">
                <a:extLst>
                  <a:ext uri="{FF2B5EF4-FFF2-40B4-BE49-F238E27FC236}">
                    <a16:creationId xmlns:a16="http://schemas.microsoft.com/office/drawing/2014/main" id="{C69B2E38-B97B-436F-A621-05B41D76D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5" name="Freeform 158">
                <a:extLst>
                  <a:ext uri="{FF2B5EF4-FFF2-40B4-BE49-F238E27FC236}">
                    <a16:creationId xmlns:a16="http://schemas.microsoft.com/office/drawing/2014/main" id="{CA9FFBFE-ABA8-40FB-8984-094019FC29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6" name="Freeform 161">
                <a:extLst>
                  <a:ext uri="{FF2B5EF4-FFF2-40B4-BE49-F238E27FC236}">
                    <a16:creationId xmlns:a16="http://schemas.microsoft.com/office/drawing/2014/main" id="{E72883DF-09F6-4E6B-BA4F-A61F80E9B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7" name="Freeform 162">
                <a:extLst>
                  <a:ext uri="{FF2B5EF4-FFF2-40B4-BE49-F238E27FC236}">
                    <a16:creationId xmlns:a16="http://schemas.microsoft.com/office/drawing/2014/main" id="{C635B41A-C375-479D-A975-A16635A95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8" name="Freeform 163">
                <a:extLst>
                  <a:ext uri="{FF2B5EF4-FFF2-40B4-BE49-F238E27FC236}">
                    <a16:creationId xmlns:a16="http://schemas.microsoft.com/office/drawing/2014/main" id="{EC1E0CC2-9845-4FA5-A095-75668610C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9" name="Freeform 164">
                <a:extLst>
                  <a:ext uri="{FF2B5EF4-FFF2-40B4-BE49-F238E27FC236}">
                    <a16:creationId xmlns:a16="http://schemas.microsoft.com/office/drawing/2014/main" id="{A7BE074D-235C-4CD7-9828-AEBF32CD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0" name="Freeform 165">
                <a:extLst>
                  <a:ext uri="{FF2B5EF4-FFF2-40B4-BE49-F238E27FC236}">
                    <a16:creationId xmlns:a16="http://schemas.microsoft.com/office/drawing/2014/main" id="{F7A0E08E-BFCA-4508-9259-0C23D9706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1" name="Freeform 166">
                <a:extLst>
                  <a:ext uri="{FF2B5EF4-FFF2-40B4-BE49-F238E27FC236}">
                    <a16:creationId xmlns:a16="http://schemas.microsoft.com/office/drawing/2014/main" id="{055E320B-9E6B-42E4-AB2C-46BB0B490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2" name="Freeform 167">
                <a:extLst>
                  <a:ext uri="{FF2B5EF4-FFF2-40B4-BE49-F238E27FC236}">
                    <a16:creationId xmlns:a16="http://schemas.microsoft.com/office/drawing/2014/main" id="{140212A1-887D-4311-9C95-D4227A0D0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3" name="Freeform 168">
                <a:extLst>
                  <a:ext uri="{FF2B5EF4-FFF2-40B4-BE49-F238E27FC236}">
                    <a16:creationId xmlns:a16="http://schemas.microsoft.com/office/drawing/2014/main" id="{36E1A2B8-4646-4E2F-9636-EEA678628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4" name="Freeform 169">
                <a:extLst>
                  <a:ext uri="{FF2B5EF4-FFF2-40B4-BE49-F238E27FC236}">
                    <a16:creationId xmlns:a16="http://schemas.microsoft.com/office/drawing/2014/main" id="{74B8FF90-B17C-4016-80CE-D486F5289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5" name="Freeform 170">
                <a:extLst>
                  <a:ext uri="{FF2B5EF4-FFF2-40B4-BE49-F238E27FC236}">
                    <a16:creationId xmlns:a16="http://schemas.microsoft.com/office/drawing/2014/main" id="{1F301959-EAE1-4EF2-AEEF-7ED4336B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6" name="Freeform 171">
                <a:extLst>
                  <a:ext uri="{FF2B5EF4-FFF2-40B4-BE49-F238E27FC236}">
                    <a16:creationId xmlns:a16="http://schemas.microsoft.com/office/drawing/2014/main" id="{5110C6D0-D4A1-4723-B54A-0CFDB4F3A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7" name="Freeform 172">
                <a:extLst>
                  <a:ext uri="{FF2B5EF4-FFF2-40B4-BE49-F238E27FC236}">
                    <a16:creationId xmlns:a16="http://schemas.microsoft.com/office/drawing/2014/main" id="{D11E69A9-8649-499C-B420-52DD46D0E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8" name="Freeform 173">
                <a:extLst>
                  <a:ext uri="{FF2B5EF4-FFF2-40B4-BE49-F238E27FC236}">
                    <a16:creationId xmlns:a16="http://schemas.microsoft.com/office/drawing/2014/main" id="{DC0DAF74-F28F-4DCD-A7EC-3B883DCC5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9" name="Freeform 174">
                <a:extLst>
                  <a:ext uri="{FF2B5EF4-FFF2-40B4-BE49-F238E27FC236}">
                    <a16:creationId xmlns:a16="http://schemas.microsoft.com/office/drawing/2014/main" id="{B3CB7A6F-1DE8-4969-9DEF-FDF13DE91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0" name="Freeform 175">
                <a:extLst>
                  <a:ext uri="{FF2B5EF4-FFF2-40B4-BE49-F238E27FC236}">
                    <a16:creationId xmlns:a16="http://schemas.microsoft.com/office/drawing/2014/main" id="{D662C659-D549-4EF4-843B-BF45511E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1" name="Freeform 176">
                <a:extLst>
                  <a:ext uri="{FF2B5EF4-FFF2-40B4-BE49-F238E27FC236}">
                    <a16:creationId xmlns:a16="http://schemas.microsoft.com/office/drawing/2014/main" id="{B0BEB057-39E0-4BDA-90F0-39BBB0CF5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2" name="Freeform 177">
                <a:extLst>
                  <a:ext uri="{FF2B5EF4-FFF2-40B4-BE49-F238E27FC236}">
                    <a16:creationId xmlns:a16="http://schemas.microsoft.com/office/drawing/2014/main" id="{F7357C97-7D5D-44E7-8DC5-E2F8A96B1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3" name="Freeform 178">
                <a:extLst>
                  <a:ext uri="{FF2B5EF4-FFF2-40B4-BE49-F238E27FC236}">
                    <a16:creationId xmlns:a16="http://schemas.microsoft.com/office/drawing/2014/main" id="{C386A721-02B2-4B85-88EF-CE0E765E8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4" name="Freeform 188">
                <a:extLst>
                  <a:ext uri="{FF2B5EF4-FFF2-40B4-BE49-F238E27FC236}">
                    <a16:creationId xmlns:a16="http://schemas.microsoft.com/office/drawing/2014/main" id="{A12F1CD2-484C-40DC-8094-0E9D34532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5" name="Freeform 103">
                <a:extLst>
                  <a:ext uri="{FF2B5EF4-FFF2-40B4-BE49-F238E27FC236}">
                    <a16:creationId xmlns:a16="http://schemas.microsoft.com/office/drawing/2014/main" id="{1E51F6C2-ECC6-4398-9BD8-A470BCC2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6" name="Freeform 104">
                <a:extLst>
                  <a:ext uri="{FF2B5EF4-FFF2-40B4-BE49-F238E27FC236}">
                    <a16:creationId xmlns:a16="http://schemas.microsoft.com/office/drawing/2014/main" id="{7B8BD4D4-BFDD-4303-8478-CC8311B71BC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76" name="Ellipse 1275">
            <a:extLst>
              <a:ext uri="{FF2B5EF4-FFF2-40B4-BE49-F238E27FC236}">
                <a16:creationId xmlns:a16="http://schemas.microsoft.com/office/drawing/2014/main" id="{C782D25B-459A-4916-8F80-3DDC59AF17C7}"/>
              </a:ext>
            </a:extLst>
          </p:cNvPr>
          <p:cNvSpPr/>
          <p:nvPr/>
        </p:nvSpPr>
        <p:spPr>
          <a:xfrm>
            <a:off x="19631025" y="13033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Data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77" name="Ellipse 1276">
            <a:extLst>
              <a:ext uri="{FF2B5EF4-FFF2-40B4-BE49-F238E27FC236}">
                <a16:creationId xmlns:a16="http://schemas.microsoft.com/office/drawing/2014/main" id="{529C92B0-9A77-4618-996A-7A94EDDA808D}"/>
              </a:ext>
            </a:extLst>
          </p:cNvPr>
          <p:cNvSpPr/>
          <p:nvPr/>
        </p:nvSpPr>
        <p:spPr>
          <a:xfrm>
            <a:off x="17651605" y="477996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Infra.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78" name="Ellipse 1277">
            <a:extLst>
              <a:ext uri="{FF2B5EF4-FFF2-40B4-BE49-F238E27FC236}">
                <a16:creationId xmlns:a16="http://schemas.microsoft.com/office/drawing/2014/main" id="{31B0F9FB-5093-4E5C-AFB1-EE6353F958F3}"/>
              </a:ext>
            </a:extLst>
          </p:cNvPr>
          <p:cNvSpPr/>
          <p:nvPr/>
        </p:nvSpPr>
        <p:spPr>
          <a:xfrm>
            <a:off x="16965613" y="2022475"/>
            <a:ext cx="1744662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Tech.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80" name="Ellipse 1279">
            <a:extLst>
              <a:ext uri="{FF2B5EF4-FFF2-40B4-BE49-F238E27FC236}">
                <a16:creationId xmlns:a16="http://schemas.microsoft.com/office/drawing/2014/main" id="{B7C26992-DDBF-431B-94C8-374A324BA2D7}"/>
              </a:ext>
            </a:extLst>
          </p:cNvPr>
          <p:cNvSpPr/>
          <p:nvPr/>
        </p:nvSpPr>
        <p:spPr>
          <a:xfrm>
            <a:off x="20658830" y="3798888"/>
            <a:ext cx="1744662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Security 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82" name="Ellipse 1281">
            <a:extLst>
              <a:ext uri="{FF2B5EF4-FFF2-40B4-BE49-F238E27FC236}">
                <a16:creationId xmlns:a16="http://schemas.microsoft.com/office/drawing/2014/main" id="{1DD60241-2F88-43FC-B255-B1920E4879AB}"/>
              </a:ext>
            </a:extLst>
          </p:cNvPr>
          <p:cNvSpPr/>
          <p:nvPr/>
        </p:nvSpPr>
        <p:spPr>
          <a:xfrm>
            <a:off x="35398075" y="116157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DIF</a:t>
            </a:r>
          </a:p>
        </p:txBody>
      </p:sp>
      <p:sp>
        <p:nvSpPr>
          <p:cNvPr id="1283" name="Ellipse 1282">
            <a:extLst>
              <a:ext uri="{FF2B5EF4-FFF2-40B4-BE49-F238E27FC236}">
                <a16:creationId xmlns:a16="http://schemas.microsoft.com/office/drawing/2014/main" id="{72EC1DC0-84FB-4341-9649-0CE169B9738E}"/>
              </a:ext>
            </a:extLst>
          </p:cNvPr>
          <p:cNvSpPr/>
          <p:nvPr/>
        </p:nvSpPr>
        <p:spPr>
          <a:xfrm>
            <a:off x="39071550" y="13023850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PLATFORM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SERVICES</a:t>
            </a:r>
          </a:p>
        </p:txBody>
      </p:sp>
      <p:sp>
        <p:nvSpPr>
          <p:cNvPr id="1284" name="Ellipse 1283">
            <a:extLst>
              <a:ext uri="{FF2B5EF4-FFF2-40B4-BE49-F238E27FC236}">
                <a16:creationId xmlns:a16="http://schemas.microsoft.com/office/drawing/2014/main" id="{0231D32F-B44C-4937-9F5E-C0654277073D}"/>
              </a:ext>
            </a:extLst>
          </p:cNvPr>
          <p:cNvSpPr/>
          <p:nvPr/>
        </p:nvSpPr>
        <p:spPr>
          <a:xfrm>
            <a:off x="38126988" y="1099026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solidFill>
                  <a:srgbClr val="059643"/>
                </a:solidFill>
                <a:latin typeface="Michelin SemiBold"/>
              </a:rPr>
              <a:t>Infras</a:t>
            </a: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.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Service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lines</a:t>
            </a:r>
          </a:p>
        </p:txBody>
      </p:sp>
      <p:sp>
        <p:nvSpPr>
          <p:cNvPr id="1285" name="Ellipse 1284">
            <a:extLst>
              <a:ext uri="{FF2B5EF4-FFF2-40B4-BE49-F238E27FC236}">
                <a16:creationId xmlns:a16="http://schemas.microsoft.com/office/drawing/2014/main" id="{67965428-23DB-4A42-98C1-EF4EBE77CF84}"/>
              </a:ext>
            </a:extLst>
          </p:cNvPr>
          <p:cNvSpPr/>
          <p:nvPr/>
        </p:nvSpPr>
        <p:spPr>
          <a:xfrm>
            <a:off x="36839525" y="1489551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SOLUTION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59643"/>
                </a:solidFill>
                <a:latin typeface="Michelin SemiBold"/>
              </a:rPr>
              <a:t>PROVIDERS</a:t>
            </a:r>
          </a:p>
        </p:txBody>
      </p:sp>
      <p:sp>
        <p:nvSpPr>
          <p:cNvPr id="1286" name="Ellipse 1285">
            <a:extLst>
              <a:ext uri="{FF2B5EF4-FFF2-40B4-BE49-F238E27FC236}">
                <a16:creationId xmlns:a16="http://schemas.microsoft.com/office/drawing/2014/main" id="{391CD3D4-2843-4BAF-9A7E-6399E843D7CA}"/>
              </a:ext>
            </a:extLst>
          </p:cNvPr>
          <p:cNvSpPr/>
          <p:nvPr/>
        </p:nvSpPr>
        <p:spPr>
          <a:xfrm>
            <a:off x="6015038" y="23314025"/>
            <a:ext cx="2619375" cy="27193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1287" name="Ellipse 1286">
            <a:extLst>
              <a:ext uri="{FF2B5EF4-FFF2-40B4-BE49-F238E27FC236}">
                <a16:creationId xmlns:a16="http://schemas.microsoft.com/office/drawing/2014/main" id="{9174D479-3951-442D-A2E2-34F8444E0B44}"/>
              </a:ext>
            </a:extLst>
          </p:cNvPr>
          <p:cNvSpPr/>
          <p:nvPr/>
        </p:nvSpPr>
        <p:spPr>
          <a:xfrm>
            <a:off x="24244300" y="24045863"/>
            <a:ext cx="2619375" cy="2719387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sp>
        <p:nvSpPr>
          <p:cNvPr id="1288" name="Rectangle 1287">
            <a:extLst>
              <a:ext uri="{FF2B5EF4-FFF2-40B4-BE49-F238E27FC236}">
                <a16:creationId xmlns:a16="http://schemas.microsoft.com/office/drawing/2014/main" id="{CF091F25-341F-4746-980C-FFD9BF1E40CB}"/>
              </a:ext>
            </a:extLst>
          </p:cNvPr>
          <p:cNvSpPr/>
          <p:nvPr/>
        </p:nvSpPr>
        <p:spPr>
          <a:xfrm>
            <a:off x="4954588" y="3497263"/>
            <a:ext cx="10045700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grpSp>
        <p:nvGrpSpPr>
          <p:cNvPr id="5177" name="Groupe 1288">
            <a:extLst>
              <a:ext uri="{FF2B5EF4-FFF2-40B4-BE49-F238E27FC236}">
                <a16:creationId xmlns:a16="http://schemas.microsoft.com/office/drawing/2014/main" id="{B74DBD3A-43B3-4474-95AC-DD847401E170}"/>
              </a:ext>
            </a:extLst>
          </p:cNvPr>
          <p:cNvGrpSpPr>
            <a:grpSpLocks/>
          </p:cNvGrpSpPr>
          <p:nvPr/>
        </p:nvGrpSpPr>
        <p:grpSpPr bwMode="auto">
          <a:xfrm>
            <a:off x="30965775" y="2057400"/>
            <a:ext cx="11826875" cy="2497138"/>
            <a:chOff x="6162872" y="1205666"/>
            <a:chExt cx="2601738" cy="560866"/>
          </a:xfrm>
        </p:grpSpPr>
        <p:sp>
          <p:nvSpPr>
            <p:cNvPr id="1485" name="Ellipse 1484">
              <a:extLst>
                <a:ext uri="{FF2B5EF4-FFF2-40B4-BE49-F238E27FC236}">
                  <a16:creationId xmlns:a16="http://schemas.microsoft.com/office/drawing/2014/main" id="{87279A46-1039-4642-870E-F0313A674251}"/>
                </a:ext>
              </a:extLst>
            </p:cNvPr>
            <p:cNvSpPr/>
            <p:nvPr/>
          </p:nvSpPr>
          <p:spPr bwMode="auto">
            <a:xfrm>
              <a:off x="6162872" y="1302669"/>
              <a:ext cx="653238" cy="463863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86" name="_effect" descr="C:\Users\marc.h\Desktop\Schatten-TEST.png">
              <a:extLst>
                <a:ext uri="{FF2B5EF4-FFF2-40B4-BE49-F238E27FC236}">
                  <a16:creationId xmlns:a16="http://schemas.microsoft.com/office/drawing/2014/main" id="{3B13CB52-75E2-41F4-B743-A948B5E7A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688" y="1517298"/>
              <a:ext cx="441422" cy="66320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487" name="Gruppieren 96">
              <a:extLst>
                <a:ext uri="{FF2B5EF4-FFF2-40B4-BE49-F238E27FC236}">
                  <a16:creationId xmlns:a16="http://schemas.microsoft.com/office/drawing/2014/main" id="{A81892AE-B589-4686-8EAD-37BFE07878F7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527" name="Freeform 156">
                <a:extLst>
                  <a:ext uri="{FF2B5EF4-FFF2-40B4-BE49-F238E27FC236}">
                    <a16:creationId xmlns:a16="http://schemas.microsoft.com/office/drawing/2014/main" id="{87F3D3F9-A332-42BC-A0BF-B4E61678D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8" name="Freeform 159">
                <a:extLst>
                  <a:ext uri="{FF2B5EF4-FFF2-40B4-BE49-F238E27FC236}">
                    <a16:creationId xmlns:a16="http://schemas.microsoft.com/office/drawing/2014/main" id="{07654C4E-2534-430A-A90C-75D100D78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9" name="Freeform 160">
                <a:extLst>
                  <a:ext uri="{FF2B5EF4-FFF2-40B4-BE49-F238E27FC236}">
                    <a16:creationId xmlns:a16="http://schemas.microsoft.com/office/drawing/2014/main" id="{2219A931-4C8C-437C-AFE1-485E9DF1B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0" name="Freeform 179">
                <a:extLst>
                  <a:ext uri="{FF2B5EF4-FFF2-40B4-BE49-F238E27FC236}">
                    <a16:creationId xmlns:a16="http://schemas.microsoft.com/office/drawing/2014/main" id="{97AFC671-F706-4535-8E18-6D2FA01FF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1" name="Freeform 180">
                <a:extLst>
                  <a:ext uri="{FF2B5EF4-FFF2-40B4-BE49-F238E27FC236}">
                    <a16:creationId xmlns:a16="http://schemas.microsoft.com/office/drawing/2014/main" id="{914AA281-C8FF-461D-89FD-023566034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2" name="Freeform 181">
                <a:extLst>
                  <a:ext uri="{FF2B5EF4-FFF2-40B4-BE49-F238E27FC236}">
                    <a16:creationId xmlns:a16="http://schemas.microsoft.com/office/drawing/2014/main" id="{0EFE68AF-7A88-484A-99A6-A1DDA298B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3" name="Freeform 182">
                <a:extLst>
                  <a:ext uri="{FF2B5EF4-FFF2-40B4-BE49-F238E27FC236}">
                    <a16:creationId xmlns:a16="http://schemas.microsoft.com/office/drawing/2014/main" id="{92B15BE5-E807-442F-B7E5-95BBFCAB4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4" name="Freeform 183">
                <a:extLst>
                  <a:ext uri="{FF2B5EF4-FFF2-40B4-BE49-F238E27FC236}">
                    <a16:creationId xmlns:a16="http://schemas.microsoft.com/office/drawing/2014/main" id="{D388BA52-E9C1-476D-A274-5ADDCCF67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5" name="Freeform 184">
                <a:extLst>
                  <a:ext uri="{FF2B5EF4-FFF2-40B4-BE49-F238E27FC236}">
                    <a16:creationId xmlns:a16="http://schemas.microsoft.com/office/drawing/2014/main" id="{25CF090E-27F3-48C0-B555-C7D7C82E3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6" name="Freeform 185">
                <a:extLst>
                  <a:ext uri="{FF2B5EF4-FFF2-40B4-BE49-F238E27FC236}">
                    <a16:creationId xmlns:a16="http://schemas.microsoft.com/office/drawing/2014/main" id="{76EC2306-D82E-49FB-ACE2-5FB0214FA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7" name="Freeform 186">
                <a:extLst>
                  <a:ext uri="{FF2B5EF4-FFF2-40B4-BE49-F238E27FC236}">
                    <a16:creationId xmlns:a16="http://schemas.microsoft.com/office/drawing/2014/main" id="{6373643B-0DD5-4F5E-89BC-1EE01CEA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8" name="Freeform 187">
                <a:extLst>
                  <a:ext uri="{FF2B5EF4-FFF2-40B4-BE49-F238E27FC236}">
                    <a16:creationId xmlns:a16="http://schemas.microsoft.com/office/drawing/2014/main" id="{BC6C207A-2A06-4017-A88A-71E5E653D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9" name="Freeform 157">
                <a:extLst>
                  <a:ext uri="{FF2B5EF4-FFF2-40B4-BE49-F238E27FC236}">
                    <a16:creationId xmlns:a16="http://schemas.microsoft.com/office/drawing/2014/main" id="{650B7EFD-253B-49BA-A7B6-2E4ACD979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0" name="Freeform 158">
                <a:extLst>
                  <a:ext uri="{FF2B5EF4-FFF2-40B4-BE49-F238E27FC236}">
                    <a16:creationId xmlns:a16="http://schemas.microsoft.com/office/drawing/2014/main" id="{94D185C2-C48A-4C60-90BF-ADA066602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1" name="Freeform 161">
                <a:extLst>
                  <a:ext uri="{FF2B5EF4-FFF2-40B4-BE49-F238E27FC236}">
                    <a16:creationId xmlns:a16="http://schemas.microsoft.com/office/drawing/2014/main" id="{C878CBA6-1F3A-47ED-9B03-294B3298F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2" name="Freeform 162">
                <a:extLst>
                  <a:ext uri="{FF2B5EF4-FFF2-40B4-BE49-F238E27FC236}">
                    <a16:creationId xmlns:a16="http://schemas.microsoft.com/office/drawing/2014/main" id="{074E72A8-D70F-4F50-BE9C-E43BA94D4D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3" name="Freeform 163">
                <a:extLst>
                  <a:ext uri="{FF2B5EF4-FFF2-40B4-BE49-F238E27FC236}">
                    <a16:creationId xmlns:a16="http://schemas.microsoft.com/office/drawing/2014/main" id="{737A5229-379A-4371-ADB9-EB7F06DF1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4" name="Freeform 164">
                <a:extLst>
                  <a:ext uri="{FF2B5EF4-FFF2-40B4-BE49-F238E27FC236}">
                    <a16:creationId xmlns:a16="http://schemas.microsoft.com/office/drawing/2014/main" id="{286B754C-E2CB-4EB9-A1E8-D0C68337F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5" name="Freeform 165">
                <a:extLst>
                  <a:ext uri="{FF2B5EF4-FFF2-40B4-BE49-F238E27FC236}">
                    <a16:creationId xmlns:a16="http://schemas.microsoft.com/office/drawing/2014/main" id="{8EDCED4F-1DCA-49E6-B25C-D40208D4A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6" name="Freeform 166">
                <a:extLst>
                  <a:ext uri="{FF2B5EF4-FFF2-40B4-BE49-F238E27FC236}">
                    <a16:creationId xmlns:a16="http://schemas.microsoft.com/office/drawing/2014/main" id="{49753664-2607-401E-84FB-70E08800E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7" name="Freeform 167">
                <a:extLst>
                  <a:ext uri="{FF2B5EF4-FFF2-40B4-BE49-F238E27FC236}">
                    <a16:creationId xmlns:a16="http://schemas.microsoft.com/office/drawing/2014/main" id="{41BE38C6-7BF0-4A5B-BB80-C329F32AA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8" name="Freeform 168">
                <a:extLst>
                  <a:ext uri="{FF2B5EF4-FFF2-40B4-BE49-F238E27FC236}">
                    <a16:creationId xmlns:a16="http://schemas.microsoft.com/office/drawing/2014/main" id="{80B7E02A-EBA7-4274-90BD-31988630F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9" name="Freeform 169">
                <a:extLst>
                  <a:ext uri="{FF2B5EF4-FFF2-40B4-BE49-F238E27FC236}">
                    <a16:creationId xmlns:a16="http://schemas.microsoft.com/office/drawing/2014/main" id="{69C8F7C7-F17E-46DF-A56F-D43CED25E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0" name="Freeform 170">
                <a:extLst>
                  <a:ext uri="{FF2B5EF4-FFF2-40B4-BE49-F238E27FC236}">
                    <a16:creationId xmlns:a16="http://schemas.microsoft.com/office/drawing/2014/main" id="{B615B77F-56A3-4E3B-BEC0-746868740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1" name="Freeform 171">
                <a:extLst>
                  <a:ext uri="{FF2B5EF4-FFF2-40B4-BE49-F238E27FC236}">
                    <a16:creationId xmlns:a16="http://schemas.microsoft.com/office/drawing/2014/main" id="{4B7533C0-7EB9-4B0F-BD95-B57062F28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2" name="Freeform 172">
                <a:extLst>
                  <a:ext uri="{FF2B5EF4-FFF2-40B4-BE49-F238E27FC236}">
                    <a16:creationId xmlns:a16="http://schemas.microsoft.com/office/drawing/2014/main" id="{0E2EA51D-644A-44D0-BEB9-B3648641B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3" name="Freeform 173">
                <a:extLst>
                  <a:ext uri="{FF2B5EF4-FFF2-40B4-BE49-F238E27FC236}">
                    <a16:creationId xmlns:a16="http://schemas.microsoft.com/office/drawing/2014/main" id="{BCCDF066-BCC0-44D9-8A33-EA32936C7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4" name="Freeform 174">
                <a:extLst>
                  <a:ext uri="{FF2B5EF4-FFF2-40B4-BE49-F238E27FC236}">
                    <a16:creationId xmlns:a16="http://schemas.microsoft.com/office/drawing/2014/main" id="{60C4F9AA-359E-41A7-97D5-03DBDBA11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5" name="Freeform 175">
                <a:extLst>
                  <a:ext uri="{FF2B5EF4-FFF2-40B4-BE49-F238E27FC236}">
                    <a16:creationId xmlns:a16="http://schemas.microsoft.com/office/drawing/2014/main" id="{74196A06-CC52-4848-8793-B9FA30B0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6" name="Freeform 176">
                <a:extLst>
                  <a:ext uri="{FF2B5EF4-FFF2-40B4-BE49-F238E27FC236}">
                    <a16:creationId xmlns:a16="http://schemas.microsoft.com/office/drawing/2014/main" id="{AD5AF303-BEEF-44E6-8F55-65F383B01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7" name="Freeform 177">
                <a:extLst>
                  <a:ext uri="{FF2B5EF4-FFF2-40B4-BE49-F238E27FC236}">
                    <a16:creationId xmlns:a16="http://schemas.microsoft.com/office/drawing/2014/main" id="{9D644D12-B34F-4265-BE26-5B820E7E7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8" name="Freeform 178">
                <a:extLst>
                  <a:ext uri="{FF2B5EF4-FFF2-40B4-BE49-F238E27FC236}">
                    <a16:creationId xmlns:a16="http://schemas.microsoft.com/office/drawing/2014/main" id="{893165E8-92F6-478F-A17E-E08F81BDF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9" name="Freeform 188">
                <a:extLst>
                  <a:ext uri="{FF2B5EF4-FFF2-40B4-BE49-F238E27FC236}">
                    <a16:creationId xmlns:a16="http://schemas.microsoft.com/office/drawing/2014/main" id="{9CD64364-39AA-4619-AC83-BAEB3BD4B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0" name="Freeform 103">
                <a:extLst>
                  <a:ext uri="{FF2B5EF4-FFF2-40B4-BE49-F238E27FC236}">
                    <a16:creationId xmlns:a16="http://schemas.microsoft.com/office/drawing/2014/main" id="{22D04AC7-7159-4FF7-9BC2-B6365029C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1" name="Freeform 104">
                <a:extLst>
                  <a:ext uri="{FF2B5EF4-FFF2-40B4-BE49-F238E27FC236}">
                    <a16:creationId xmlns:a16="http://schemas.microsoft.com/office/drawing/2014/main" id="{00B2EEC9-95D0-4E15-B8E5-CBFE95EF61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88" name="AutoShape 25">
              <a:extLst>
                <a:ext uri="{FF2B5EF4-FFF2-40B4-BE49-F238E27FC236}">
                  <a16:creationId xmlns:a16="http://schemas.microsoft.com/office/drawing/2014/main" id="{4A12C781-50C8-47A6-ACB2-0F50661F384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074" y="1222068"/>
              <a:ext cx="158549" cy="327677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9" name="AutoShape 22">
              <a:extLst>
                <a:ext uri="{FF2B5EF4-FFF2-40B4-BE49-F238E27FC236}">
                  <a16:creationId xmlns:a16="http://schemas.microsoft.com/office/drawing/2014/main" id="{5BF2B945-CC29-48CB-81EC-37058B678F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842" y="1205666"/>
              <a:ext cx="140040" cy="34051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490" name="Gruppieren 281">
              <a:extLst>
                <a:ext uri="{FF2B5EF4-FFF2-40B4-BE49-F238E27FC236}">
                  <a16:creationId xmlns:a16="http://schemas.microsoft.com/office/drawing/2014/main" id="{13C84B3F-6F47-412B-8406-6EBF28DAAC9F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92" name="Freeform 156">
                <a:extLst>
                  <a:ext uri="{FF2B5EF4-FFF2-40B4-BE49-F238E27FC236}">
                    <a16:creationId xmlns:a16="http://schemas.microsoft.com/office/drawing/2014/main" id="{D58848B8-FD1B-47CA-891F-85A3EA64D5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3" name="Freeform 159">
                <a:extLst>
                  <a:ext uri="{FF2B5EF4-FFF2-40B4-BE49-F238E27FC236}">
                    <a16:creationId xmlns:a16="http://schemas.microsoft.com/office/drawing/2014/main" id="{32364EEA-D784-4906-B4FB-1821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4" name="Freeform 160">
                <a:extLst>
                  <a:ext uri="{FF2B5EF4-FFF2-40B4-BE49-F238E27FC236}">
                    <a16:creationId xmlns:a16="http://schemas.microsoft.com/office/drawing/2014/main" id="{962B94C7-AE0F-4A05-A16A-082EFC8E9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5" name="Freeform 179">
                <a:extLst>
                  <a:ext uri="{FF2B5EF4-FFF2-40B4-BE49-F238E27FC236}">
                    <a16:creationId xmlns:a16="http://schemas.microsoft.com/office/drawing/2014/main" id="{3D068F77-156B-4A6D-8299-74DA46163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6" name="Freeform 180">
                <a:extLst>
                  <a:ext uri="{FF2B5EF4-FFF2-40B4-BE49-F238E27FC236}">
                    <a16:creationId xmlns:a16="http://schemas.microsoft.com/office/drawing/2014/main" id="{13B791CF-AD04-47DE-B9DF-9F1CDAD40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7" name="Freeform 181">
                <a:extLst>
                  <a:ext uri="{FF2B5EF4-FFF2-40B4-BE49-F238E27FC236}">
                    <a16:creationId xmlns:a16="http://schemas.microsoft.com/office/drawing/2014/main" id="{8D2986D1-F422-48C3-8E4C-BE004D2D9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8" name="Freeform 182">
                <a:extLst>
                  <a:ext uri="{FF2B5EF4-FFF2-40B4-BE49-F238E27FC236}">
                    <a16:creationId xmlns:a16="http://schemas.microsoft.com/office/drawing/2014/main" id="{BAD5937B-1C44-4FB0-B653-E6CAC62BE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9" name="Freeform 183">
                <a:extLst>
                  <a:ext uri="{FF2B5EF4-FFF2-40B4-BE49-F238E27FC236}">
                    <a16:creationId xmlns:a16="http://schemas.microsoft.com/office/drawing/2014/main" id="{6471D471-4B23-40F6-8A2B-524BFC60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0" name="Freeform 184">
                <a:extLst>
                  <a:ext uri="{FF2B5EF4-FFF2-40B4-BE49-F238E27FC236}">
                    <a16:creationId xmlns:a16="http://schemas.microsoft.com/office/drawing/2014/main" id="{24599775-4109-4381-8D7E-26A02D24B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1" name="Freeform 185">
                <a:extLst>
                  <a:ext uri="{FF2B5EF4-FFF2-40B4-BE49-F238E27FC236}">
                    <a16:creationId xmlns:a16="http://schemas.microsoft.com/office/drawing/2014/main" id="{E5CEFF4A-0EDC-4100-AE20-65A10E89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2" name="Freeform 186">
                <a:extLst>
                  <a:ext uri="{FF2B5EF4-FFF2-40B4-BE49-F238E27FC236}">
                    <a16:creationId xmlns:a16="http://schemas.microsoft.com/office/drawing/2014/main" id="{C0E4A077-9B25-405F-A2A7-7A288D1ED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3" name="Freeform 187">
                <a:extLst>
                  <a:ext uri="{FF2B5EF4-FFF2-40B4-BE49-F238E27FC236}">
                    <a16:creationId xmlns:a16="http://schemas.microsoft.com/office/drawing/2014/main" id="{3E695718-EDCC-4166-9D94-4B8653D98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4" name="Freeform 157">
                <a:extLst>
                  <a:ext uri="{FF2B5EF4-FFF2-40B4-BE49-F238E27FC236}">
                    <a16:creationId xmlns:a16="http://schemas.microsoft.com/office/drawing/2014/main" id="{DDDB98C4-E01F-470D-B0CC-5423F10FA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5" name="Freeform 158">
                <a:extLst>
                  <a:ext uri="{FF2B5EF4-FFF2-40B4-BE49-F238E27FC236}">
                    <a16:creationId xmlns:a16="http://schemas.microsoft.com/office/drawing/2014/main" id="{911B20D6-0933-4496-B945-9512BF533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6" name="Freeform 161">
                <a:extLst>
                  <a:ext uri="{FF2B5EF4-FFF2-40B4-BE49-F238E27FC236}">
                    <a16:creationId xmlns:a16="http://schemas.microsoft.com/office/drawing/2014/main" id="{E8FE79B1-1F7A-424F-9993-C2F4C4DE4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7" name="Freeform 162">
                <a:extLst>
                  <a:ext uri="{FF2B5EF4-FFF2-40B4-BE49-F238E27FC236}">
                    <a16:creationId xmlns:a16="http://schemas.microsoft.com/office/drawing/2014/main" id="{AB33B85E-C835-413F-85A3-1C1CD5681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8" name="Freeform 163">
                <a:extLst>
                  <a:ext uri="{FF2B5EF4-FFF2-40B4-BE49-F238E27FC236}">
                    <a16:creationId xmlns:a16="http://schemas.microsoft.com/office/drawing/2014/main" id="{FEFAA4D6-63EF-459C-A51D-A768D0575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9" name="Freeform 164">
                <a:extLst>
                  <a:ext uri="{FF2B5EF4-FFF2-40B4-BE49-F238E27FC236}">
                    <a16:creationId xmlns:a16="http://schemas.microsoft.com/office/drawing/2014/main" id="{5B589D44-A997-4F38-B5DB-5C63BC667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0" name="Freeform 165">
                <a:extLst>
                  <a:ext uri="{FF2B5EF4-FFF2-40B4-BE49-F238E27FC236}">
                    <a16:creationId xmlns:a16="http://schemas.microsoft.com/office/drawing/2014/main" id="{236F9FCD-52F4-4153-9777-F3C5F3E3B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1" name="Freeform 166">
                <a:extLst>
                  <a:ext uri="{FF2B5EF4-FFF2-40B4-BE49-F238E27FC236}">
                    <a16:creationId xmlns:a16="http://schemas.microsoft.com/office/drawing/2014/main" id="{ADCA3457-71A2-4056-8FB9-719959B56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2" name="Freeform 167">
                <a:extLst>
                  <a:ext uri="{FF2B5EF4-FFF2-40B4-BE49-F238E27FC236}">
                    <a16:creationId xmlns:a16="http://schemas.microsoft.com/office/drawing/2014/main" id="{F74D088A-6DB6-4DD3-ADC1-B7934F64D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3" name="Freeform 168">
                <a:extLst>
                  <a:ext uri="{FF2B5EF4-FFF2-40B4-BE49-F238E27FC236}">
                    <a16:creationId xmlns:a16="http://schemas.microsoft.com/office/drawing/2014/main" id="{8F81348A-1322-4A8A-973B-CFDBE038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4" name="Freeform 169">
                <a:extLst>
                  <a:ext uri="{FF2B5EF4-FFF2-40B4-BE49-F238E27FC236}">
                    <a16:creationId xmlns:a16="http://schemas.microsoft.com/office/drawing/2014/main" id="{8E35BD5B-4402-40E9-8FAE-339060E66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5" name="Freeform 170">
                <a:extLst>
                  <a:ext uri="{FF2B5EF4-FFF2-40B4-BE49-F238E27FC236}">
                    <a16:creationId xmlns:a16="http://schemas.microsoft.com/office/drawing/2014/main" id="{9E1527EC-6796-403B-AFC3-D45B7357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6" name="Freeform 171">
                <a:extLst>
                  <a:ext uri="{FF2B5EF4-FFF2-40B4-BE49-F238E27FC236}">
                    <a16:creationId xmlns:a16="http://schemas.microsoft.com/office/drawing/2014/main" id="{789F9C65-DB60-4D0B-82CB-737AAA928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7" name="Freeform 172">
                <a:extLst>
                  <a:ext uri="{FF2B5EF4-FFF2-40B4-BE49-F238E27FC236}">
                    <a16:creationId xmlns:a16="http://schemas.microsoft.com/office/drawing/2014/main" id="{B6C60CD2-388F-4BDE-87EC-13BF9346D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8" name="Freeform 173">
                <a:extLst>
                  <a:ext uri="{FF2B5EF4-FFF2-40B4-BE49-F238E27FC236}">
                    <a16:creationId xmlns:a16="http://schemas.microsoft.com/office/drawing/2014/main" id="{3B213D71-D5FF-4244-96C8-5714344B0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9" name="Freeform 174">
                <a:extLst>
                  <a:ext uri="{FF2B5EF4-FFF2-40B4-BE49-F238E27FC236}">
                    <a16:creationId xmlns:a16="http://schemas.microsoft.com/office/drawing/2014/main" id="{8F1FDCDB-821C-421A-AFC0-9D789BC90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0" name="Freeform 175">
                <a:extLst>
                  <a:ext uri="{FF2B5EF4-FFF2-40B4-BE49-F238E27FC236}">
                    <a16:creationId xmlns:a16="http://schemas.microsoft.com/office/drawing/2014/main" id="{B1633B02-9EFC-42F5-91F3-A0B8B02F2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1" name="Freeform 176">
                <a:extLst>
                  <a:ext uri="{FF2B5EF4-FFF2-40B4-BE49-F238E27FC236}">
                    <a16:creationId xmlns:a16="http://schemas.microsoft.com/office/drawing/2014/main" id="{C2A89A37-03A7-43E8-AF0E-D0161D3F2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2" name="Freeform 177">
                <a:extLst>
                  <a:ext uri="{FF2B5EF4-FFF2-40B4-BE49-F238E27FC236}">
                    <a16:creationId xmlns:a16="http://schemas.microsoft.com/office/drawing/2014/main" id="{2581EE05-054E-4496-81FB-B99C2A7D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3" name="Freeform 178">
                <a:extLst>
                  <a:ext uri="{FF2B5EF4-FFF2-40B4-BE49-F238E27FC236}">
                    <a16:creationId xmlns:a16="http://schemas.microsoft.com/office/drawing/2014/main" id="{0AF12108-009E-4BA4-9064-997F84EA2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4" name="Freeform 188">
                <a:extLst>
                  <a:ext uri="{FF2B5EF4-FFF2-40B4-BE49-F238E27FC236}">
                    <a16:creationId xmlns:a16="http://schemas.microsoft.com/office/drawing/2014/main" id="{742DA28E-B75C-4218-B53E-1D42BEF76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5" name="Freeform 103">
                <a:extLst>
                  <a:ext uri="{FF2B5EF4-FFF2-40B4-BE49-F238E27FC236}">
                    <a16:creationId xmlns:a16="http://schemas.microsoft.com/office/drawing/2014/main" id="{805960E6-AB58-4B53-8771-C65E714B9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6" name="Freeform 104">
                <a:extLst>
                  <a:ext uri="{FF2B5EF4-FFF2-40B4-BE49-F238E27FC236}">
                    <a16:creationId xmlns:a16="http://schemas.microsoft.com/office/drawing/2014/main" id="{6CADA49A-1F50-4C5E-903A-DB1D464F6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240" name="Rectangle 1490">
              <a:extLst>
                <a:ext uri="{FF2B5EF4-FFF2-40B4-BE49-F238E27FC236}">
                  <a16:creationId xmlns:a16="http://schemas.microsoft.com/office/drawing/2014/main" id="{7D8E1C40-8033-4FD8-B3BE-B06756AC8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553" y="1279233"/>
              <a:ext cx="1938057" cy="43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Communities</a:t>
              </a:r>
            </a:p>
            <a:p>
              <a:pPr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</a:p>
            <a:p>
              <a:pPr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Practices</a:t>
              </a:r>
            </a:p>
          </p:txBody>
        </p:sp>
      </p:grpSp>
      <p:grpSp>
        <p:nvGrpSpPr>
          <p:cNvPr id="5178" name="Groupe 1289">
            <a:extLst>
              <a:ext uri="{FF2B5EF4-FFF2-40B4-BE49-F238E27FC236}">
                <a16:creationId xmlns:a16="http://schemas.microsoft.com/office/drawing/2014/main" id="{5D71945D-83EC-4C58-BE64-8AF4A0F76B4C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17873663"/>
            <a:ext cx="2970212" cy="2497137"/>
            <a:chOff x="2335614" y="3820290"/>
            <a:chExt cx="653239" cy="560864"/>
          </a:xfrm>
        </p:grpSpPr>
        <p:sp>
          <p:nvSpPr>
            <p:cNvPr id="1409" name="Ellipse 1408">
              <a:extLst>
                <a:ext uri="{FF2B5EF4-FFF2-40B4-BE49-F238E27FC236}">
                  <a16:creationId xmlns:a16="http://schemas.microsoft.com/office/drawing/2014/main" id="{2EDC9C9A-3B67-41D1-A492-8A3B4BC1B756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10" name="_effect" descr="C:\Users\marc.h\Desktop\Schatten-TEST.png">
              <a:extLst>
                <a:ext uri="{FF2B5EF4-FFF2-40B4-BE49-F238E27FC236}">
                  <a16:creationId xmlns:a16="http://schemas.microsoft.com/office/drawing/2014/main" id="{6DCFCCBB-EA27-4CEA-B784-F5B9F9E58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411" name="Gruppieren 96">
              <a:extLst>
                <a:ext uri="{FF2B5EF4-FFF2-40B4-BE49-F238E27FC236}">
                  <a16:creationId xmlns:a16="http://schemas.microsoft.com/office/drawing/2014/main" id="{F4497E97-386B-43FE-81B2-0B4A1AFE1614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50" name="Freeform 156">
                <a:extLst>
                  <a:ext uri="{FF2B5EF4-FFF2-40B4-BE49-F238E27FC236}">
                    <a16:creationId xmlns:a16="http://schemas.microsoft.com/office/drawing/2014/main" id="{A727D5B1-377A-4F6C-BD9D-F79CFA789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1" name="Freeform 159">
                <a:extLst>
                  <a:ext uri="{FF2B5EF4-FFF2-40B4-BE49-F238E27FC236}">
                    <a16:creationId xmlns:a16="http://schemas.microsoft.com/office/drawing/2014/main" id="{A915A8B5-B882-4399-83F2-86754C19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2" name="Freeform 160">
                <a:extLst>
                  <a:ext uri="{FF2B5EF4-FFF2-40B4-BE49-F238E27FC236}">
                    <a16:creationId xmlns:a16="http://schemas.microsoft.com/office/drawing/2014/main" id="{C5381A97-9955-4191-8B6D-3E0A62956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3" name="Freeform 179">
                <a:extLst>
                  <a:ext uri="{FF2B5EF4-FFF2-40B4-BE49-F238E27FC236}">
                    <a16:creationId xmlns:a16="http://schemas.microsoft.com/office/drawing/2014/main" id="{7E8B43C1-3C0C-4E18-91A9-D641C4926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4" name="Freeform 180">
                <a:extLst>
                  <a:ext uri="{FF2B5EF4-FFF2-40B4-BE49-F238E27FC236}">
                    <a16:creationId xmlns:a16="http://schemas.microsoft.com/office/drawing/2014/main" id="{3B351CF4-FBD9-4639-8396-5FA522680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5" name="Freeform 181">
                <a:extLst>
                  <a:ext uri="{FF2B5EF4-FFF2-40B4-BE49-F238E27FC236}">
                    <a16:creationId xmlns:a16="http://schemas.microsoft.com/office/drawing/2014/main" id="{F71D7F4C-79C9-4DC9-A506-ACC42DED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6" name="Freeform 182">
                <a:extLst>
                  <a:ext uri="{FF2B5EF4-FFF2-40B4-BE49-F238E27FC236}">
                    <a16:creationId xmlns:a16="http://schemas.microsoft.com/office/drawing/2014/main" id="{33E97AC2-53FD-45D2-907C-1355C95ED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7" name="Freeform 183">
                <a:extLst>
                  <a:ext uri="{FF2B5EF4-FFF2-40B4-BE49-F238E27FC236}">
                    <a16:creationId xmlns:a16="http://schemas.microsoft.com/office/drawing/2014/main" id="{1B44EBE4-1091-4E56-9490-D86B46433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8" name="Freeform 184">
                <a:extLst>
                  <a:ext uri="{FF2B5EF4-FFF2-40B4-BE49-F238E27FC236}">
                    <a16:creationId xmlns:a16="http://schemas.microsoft.com/office/drawing/2014/main" id="{F0BC5AB2-AC57-4A63-B72D-0E9F9AE39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9" name="Freeform 185">
                <a:extLst>
                  <a:ext uri="{FF2B5EF4-FFF2-40B4-BE49-F238E27FC236}">
                    <a16:creationId xmlns:a16="http://schemas.microsoft.com/office/drawing/2014/main" id="{315AF220-8A38-4755-A1E9-332B82F0B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0" name="Freeform 186">
                <a:extLst>
                  <a:ext uri="{FF2B5EF4-FFF2-40B4-BE49-F238E27FC236}">
                    <a16:creationId xmlns:a16="http://schemas.microsoft.com/office/drawing/2014/main" id="{47A565F8-EF87-4D48-A221-A9024EA3E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1" name="Freeform 187">
                <a:extLst>
                  <a:ext uri="{FF2B5EF4-FFF2-40B4-BE49-F238E27FC236}">
                    <a16:creationId xmlns:a16="http://schemas.microsoft.com/office/drawing/2014/main" id="{CC2004BD-5BF0-4526-84FD-BE772841C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2" name="Freeform 157">
                <a:extLst>
                  <a:ext uri="{FF2B5EF4-FFF2-40B4-BE49-F238E27FC236}">
                    <a16:creationId xmlns:a16="http://schemas.microsoft.com/office/drawing/2014/main" id="{EFAE98D7-F733-41D2-8F05-FB5B75058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3" name="Freeform 158">
                <a:extLst>
                  <a:ext uri="{FF2B5EF4-FFF2-40B4-BE49-F238E27FC236}">
                    <a16:creationId xmlns:a16="http://schemas.microsoft.com/office/drawing/2014/main" id="{28FF987D-E804-4738-A1B4-679121E3D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4" name="Freeform 161">
                <a:extLst>
                  <a:ext uri="{FF2B5EF4-FFF2-40B4-BE49-F238E27FC236}">
                    <a16:creationId xmlns:a16="http://schemas.microsoft.com/office/drawing/2014/main" id="{3E0159DF-F478-4F86-A5BE-76CC108C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5" name="Freeform 162">
                <a:extLst>
                  <a:ext uri="{FF2B5EF4-FFF2-40B4-BE49-F238E27FC236}">
                    <a16:creationId xmlns:a16="http://schemas.microsoft.com/office/drawing/2014/main" id="{72C5D8B3-9545-4A30-BDCD-EBC2EC2BB6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6" name="Freeform 163">
                <a:extLst>
                  <a:ext uri="{FF2B5EF4-FFF2-40B4-BE49-F238E27FC236}">
                    <a16:creationId xmlns:a16="http://schemas.microsoft.com/office/drawing/2014/main" id="{B6B1A8DE-B2C2-416C-8D4B-AE7358335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7" name="Freeform 164">
                <a:extLst>
                  <a:ext uri="{FF2B5EF4-FFF2-40B4-BE49-F238E27FC236}">
                    <a16:creationId xmlns:a16="http://schemas.microsoft.com/office/drawing/2014/main" id="{0A2895E4-4352-4C5E-9E2A-F86F7C42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8" name="Freeform 165">
                <a:extLst>
                  <a:ext uri="{FF2B5EF4-FFF2-40B4-BE49-F238E27FC236}">
                    <a16:creationId xmlns:a16="http://schemas.microsoft.com/office/drawing/2014/main" id="{E53E1D14-E61B-458D-B8FC-262980F1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9" name="Freeform 166">
                <a:extLst>
                  <a:ext uri="{FF2B5EF4-FFF2-40B4-BE49-F238E27FC236}">
                    <a16:creationId xmlns:a16="http://schemas.microsoft.com/office/drawing/2014/main" id="{F8A5F701-A745-4FD0-A60C-42FBEE5EF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0" name="Freeform 167">
                <a:extLst>
                  <a:ext uri="{FF2B5EF4-FFF2-40B4-BE49-F238E27FC236}">
                    <a16:creationId xmlns:a16="http://schemas.microsoft.com/office/drawing/2014/main" id="{26936B2D-20A8-4CFF-B9E7-D970223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1" name="Freeform 168">
                <a:extLst>
                  <a:ext uri="{FF2B5EF4-FFF2-40B4-BE49-F238E27FC236}">
                    <a16:creationId xmlns:a16="http://schemas.microsoft.com/office/drawing/2014/main" id="{5EC7680C-E7A7-4E28-81F4-9BB221B27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2" name="Freeform 169">
                <a:extLst>
                  <a:ext uri="{FF2B5EF4-FFF2-40B4-BE49-F238E27FC236}">
                    <a16:creationId xmlns:a16="http://schemas.microsoft.com/office/drawing/2014/main" id="{15CE863E-87CD-407B-BD42-2E6D910A5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3" name="Freeform 170">
                <a:extLst>
                  <a:ext uri="{FF2B5EF4-FFF2-40B4-BE49-F238E27FC236}">
                    <a16:creationId xmlns:a16="http://schemas.microsoft.com/office/drawing/2014/main" id="{92CA4579-97BA-4798-908B-6C505351F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4" name="Freeform 171">
                <a:extLst>
                  <a:ext uri="{FF2B5EF4-FFF2-40B4-BE49-F238E27FC236}">
                    <a16:creationId xmlns:a16="http://schemas.microsoft.com/office/drawing/2014/main" id="{3FDC9A22-4812-48F6-97D2-0200898E4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5" name="Freeform 172">
                <a:extLst>
                  <a:ext uri="{FF2B5EF4-FFF2-40B4-BE49-F238E27FC236}">
                    <a16:creationId xmlns:a16="http://schemas.microsoft.com/office/drawing/2014/main" id="{538995CE-0F88-46B2-A025-3DC782D6C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6" name="Freeform 173">
                <a:extLst>
                  <a:ext uri="{FF2B5EF4-FFF2-40B4-BE49-F238E27FC236}">
                    <a16:creationId xmlns:a16="http://schemas.microsoft.com/office/drawing/2014/main" id="{482BA48A-98C0-468C-BFF1-04D219AAA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7" name="Freeform 174">
                <a:extLst>
                  <a:ext uri="{FF2B5EF4-FFF2-40B4-BE49-F238E27FC236}">
                    <a16:creationId xmlns:a16="http://schemas.microsoft.com/office/drawing/2014/main" id="{9E788E6B-4A2D-4509-A5F1-07E149F4B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8" name="Freeform 175">
                <a:extLst>
                  <a:ext uri="{FF2B5EF4-FFF2-40B4-BE49-F238E27FC236}">
                    <a16:creationId xmlns:a16="http://schemas.microsoft.com/office/drawing/2014/main" id="{389B378E-EFA9-408A-8787-3BA9CDEE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9" name="Freeform 176">
                <a:extLst>
                  <a:ext uri="{FF2B5EF4-FFF2-40B4-BE49-F238E27FC236}">
                    <a16:creationId xmlns:a16="http://schemas.microsoft.com/office/drawing/2014/main" id="{9F99696D-FA91-466A-BB66-19BC7311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0" name="Freeform 177">
                <a:extLst>
                  <a:ext uri="{FF2B5EF4-FFF2-40B4-BE49-F238E27FC236}">
                    <a16:creationId xmlns:a16="http://schemas.microsoft.com/office/drawing/2014/main" id="{7B75713E-AF40-4B72-87E8-0DEB5D8E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1" name="Freeform 178">
                <a:extLst>
                  <a:ext uri="{FF2B5EF4-FFF2-40B4-BE49-F238E27FC236}">
                    <a16:creationId xmlns:a16="http://schemas.microsoft.com/office/drawing/2014/main" id="{ABB32657-1A5D-42D1-A4B6-D3586EBAA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2" name="Freeform 188">
                <a:extLst>
                  <a:ext uri="{FF2B5EF4-FFF2-40B4-BE49-F238E27FC236}">
                    <a16:creationId xmlns:a16="http://schemas.microsoft.com/office/drawing/2014/main" id="{0E5C9D93-D27D-401F-A5B5-D25CD36A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3" name="Freeform 103">
                <a:extLst>
                  <a:ext uri="{FF2B5EF4-FFF2-40B4-BE49-F238E27FC236}">
                    <a16:creationId xmlns:a16="http://schemas.microsoft.com/office/drawing/2014/main" id="{B20340FF-C1CB-40EB-A250-51159B278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4" name="Freeform 104">
                <a:extLst>
                  <a:ext uri="{FF2B5EF4-FFF2-40B4-BE49-F238E27FC236}">
                    <a16:creationId xmlns:a16="http://schemas.microsoft.com/office/drawing/2014/main" id="{5795F83E-B9DA-4478-8A6B-68F57EC43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12" name="AutoShape 25">
              <a:extLst>
                <a:ext uri="{FF2B5EF4-FFF2-40B4-BE49-F238E27FC236}">
                  <a16:creationId xmlns:a16="http://schemas.microsoft.com/office/drawing/2014/main" id="{CFD9DA6C-5342-4C9A-B060-D397B9BE4AA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3" name="AutoShape 22">
              <a:extLst>
                <a:ext uri="{FF2B5EF4-FFF2-40B4-BE49-F238E27FC236}">
                  <a16:creationId xmlns:a16="http://schemas.microsoft.com/office/drawing/2014/main" id="{67650732-00E2-4CB3-B6F5-31092B13E1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414" name="Gruppieren 281">
              <a:extLst>
                <a:ext uri="{FF2B5EF4-FFF2-40B4-BE49-F238E27FC236}">
                  <a16:creationId xmlns:a16="http://schemas.microsoft.com/office/drawing/2014/main" id="{6D05432E-DE34-45AC-A65A-A8AC2F58CBDB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15" name="Freeform 156">
                <a:extLst>
                  <a:ext uri="{FF2B5EF4-FFF2-40B4-BE49-F238E27FC236}">
                    <a16:creationId xmlns:a16="http://schemas.microsoft.com/office/drawing/2014/main" id="{52F2471E-271C-4D67-A6BF-436C39AA65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6" name="Freeform 159">
                <a:extLst>
                  <a:ext uri="{FF2B5EF4-FFF2-40B4-BE49-F238E27FC236}">
                    <a16:creationId xmlns:a16="http://schemas.microsoft.com/office/drawing/2014/main" id="{95A37F3A-5D8E-47B7-914A-D066DA5A3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7" name="Freeform 160">
                <a:extLst>
                  <a:ext uri="{FF2B5EF4-FFF2-40B4-BE49-F238E27FC236}">
                    <a16:creationId xmlns:a16="http://schemas.microsoft.com/office/drawing/2014/main" id="{42CB9E11-94B5-458D-AEC9-74F2FC06C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8" name="Freeform 179">
                <a:extLst>
                  <a:ext uri="{FF2B5EF4-FFF2-40B4-BE49-F238E27FC236}">
                    <a16:creationId xmlns:a16="http://schemas.microsoft.com/office/drawing/2014/main" id="{0AB9718A-47A0-4FE8-9924-CA7882029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9" name="Freeform 180">
                <a:extLst>
                  <a:ext uri="{FF2B5EF4-FFF2-40B4-BE49-F238E27FC236}">
                    <a16:creationId xmlns:a16="http://schemas.microsoft.com/office/drawing/2014/main" id="{33F59B10-6878-480A-AE76-87FB8444D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0" name="Freeform 181">
                <a:extLst>
                  <a:ext uri="{FF2B5EF4-FFF2-40B4-BE49-F238E27FC236}">
                    <a16:creationId xmlns:a16="http://schemas.microsoft.com/office/drawing/2014/main" id="{6F394D1B-9E8F-4820-9D26-FEBDFF54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1" name="Freeform 182">
                <a:extLst>
                  <a:ext uri="{FF2B5EF4-FFF2-40B4-BE49-F238E27FC236}">
                    <a16:creationId xmlns:a16="http://schemas.microsoft.com/office/drawing/2014/main" id="{1E3FCA0D-9A4D-4C6D-9396-6A0D76EAD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2" name="Freeform 183">
                <a:extLst>
                  <a:ext uri="{FF2B5EF4-FFF2-40B4-BE49-F238E27FC236}">
                    <a16:creationId xmlns:a16="http://schemas.microsoft.com/office/drawing/2014/main" id="{EF1B1C25-403E-4061-BB25-519F8A9D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3" name="Freeform 184">
                <a:extLst>
                  <a:ext uri="{FF2B5EF4-FFF2-40B4-BE49-F238E27FC236}">
                    <a16:creationId xmlns:a16="http://schemas.microsoft.com/office/drawing/2014/main" id="{58AE0DF3-848A-462B-BC6F-6F0AD546E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4" name="Freeform 185">
                <a:extLst>
                  <a:ext uri="{FF2B5EF4-FFF2-40B4-BE49-F238E27FC236}">
                    <a16:creationId xmlns:a16="http://schemas.microsoft.com/office/drawing/2014/main" id="{93C9C019-DE9B-4EFA-8691-411968509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5" name="Freeform 186">
                <a:extLst>
                  <a:ext uri="{FF2B5EF4-FFF2-40B4-BE49-F238E27FC236}">
                    <a16:creationId xmlns:a16="http://schemas.microsoft.com/office/drawing/2014/main" id="{BF099231-EA69-43BF-8721-AA6A5938D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6" name="Freeform 187">
                <a:extLst>
                  <a:ext uri="{FF2B5EF4-FFF2-40B4-BE49-F238E27FC236}">
                    <a16:creationId xmlns:a16="http://schemas.microsoft.com/office/drawing/2014/main" id="{FBFF0A66-95B3-4519-ABDB-EB7DB1FFF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7" name="Freeform 157">
                <a:extLst>
                  <a:ext uri="{FF2B5EF4-FFF2-40B4-BE49-F238E27FC236}">
                    <a16:creationId xmlns:a16="http://schemas.microsoft.com/office/drawing/2014/main" id="{6E0F283E-4962-41EB-A582-E840A03E5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8" name="Freeform 158">
                <a:extLst>
                  <a:ext uri="{FF2B5EF4-FFF2-40B4-BE49-F238E27FC236}">
                    <a16:creationId xmlns:a16="http://schemas.microsoft.com/office/drawing/2014/main" id="{EBA474F8-BAA4-4020-8EE5-5753AC27B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9" name="Freeform 161">
                <a:extLst>
                  <a:ext uri="{FF2B5EF4-FFF2-40B4-BE49-F238E27FC236}">
                    <a16:creationId xmlns:a16="http://schemas.microsoft.com/office/drawing/2014/main" id="{54BFD359-E0EF-47BE-BA04-8E1561EE2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0" name="Freeform 162">
                <a:extLst>
                  <a:ext uri="{FF2B5EF4-FFF2-40B4-BE49-F238E27FC236}">
                    <a16:creationId xmlns:a16="http://schemas.microsoft.com/office/drawing/2014/main" id="{5FCF7886-ADDA-4A1B-BAA8-C36252355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1" name="Freeform 163">
                <a:extLst>
                  <a:ext uri="{FF2B5EF4-FFF2-40B4-BE49-F238E27FC236}">
                    <a16:creationId xmlns:a16="http://schemas.microsoft.com/office/drawing/2014/main" id="{9E0033B4-2929-4B3E-A2B7-D421D1AA6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2" name="Freeform 164">
                <a:extLst>
                  <a:ext uri="{FF2B5EF4-FFF2-40B4-BE49-F238E27FC236}">
                    <a16:creationId xmlns:a16="http://schemas.microsoft.com/office/drawing/2014/main" id="{166D6F05-3362-4524-863F-70E02730F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3" name="Freeform 165">
                <a:extLst>
                  <a:ext uri="{FF2B5EF4-FFF2-40B4-BE49-F238E27FC236}">
                    <a16:creationId xmlns:a16="http://schemas.microsoft.com/office/drawing/2014/main" id="{3337B91D-454D-484F-BA50-75F2B273B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4" name="Freeform 166">
                <a:extLst>
                  <a:ext uri="{FF2B5EF4-FFF2-40B4-BE49-F238E27FC236}">
                    <a16:creationId xmlns:a16="http://schemas.microsoft.com/office/drawing/2014/main" id="{DE4C223C-846C-4DF3-B37B-A11FD868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5" name="Freeform 167">
                <a:extLst>
                  <a:ext uri="{FF2B5EF4-FFF2-40B4-BE49-F238E27FC236}">
                    <a16:creationId xmlns:a16="http://schemas.microsoft.com/office/drawing/2014/main" id="{5132BC68-6BC9-4E60-8D27-FC4C56FC7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6" name="Freeform 168">
                <a:extLst>
                  <a:ext uri="{FF2B5EF4-FFF2-40B4-BE49-F238E27FC236}">
                    <a16:creationId xmlns:a16="http://schemas.microsoft.com/office/drawing/2014/main" id="{9D44C5DD-2E31-40E9-9010-1ACBE540A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7" name="Freeform 169">
                <a:extLst>
                  <a:ext uri="{FF2B5EF4-FFF2-40B4-BE49-F238E27FC236}">
                    <a16:creationId xmlns:a16="http://schemas.microsoft.com/office/drawing/2014/main" id="{2A7F87BE-E828-4446-9D9D-5BBE4B7CD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8" name="Freeform 170">
                <a:extLst>
                  <a:ext uri="{FF2B5EF4-FFF2-40B4-BE49-F238E27FC236}">
                    <a16:creationId xmlns:a16="http://schemas.microsoft.com/office/drawing/2014/main" id="{4245A01C-9567-407D-820B-B84B3C98F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9" name="Freeform 171">
                <a:extLst>
                  <a:ext uri="{FF2B5EF4-FFF2-40B4-BE49-F238E27FC236}">
                    <a16:creationId xmlns:a16="http://schemas.microsoft.com/office/drawing/2014/main" id="{1581C8C6-FC60-4764-9F6E-C90311CF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0" name="Freeform 172">
                <a:extLst>
                  <a:ext uri="{FF2B5EF4-FFF2-40B4-BE49-F238E27FC236}">
                    <a16:creationId xmlns:a16="http://schemas.microsoft.com/office/drawing/2014/main" id="{42516571-3DE8-49F7-A36D-F0985DDB8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1" name="Freeform 173">
                <a:extLst>
                  <a:ext uri="{FF2B5EF4-FFF2-40B4-BE49-F238E27FC236}">
                    <a16:creationId xmlns:a16="http://schemas.microsoft.com/office/drawing/2014/main" id="{643DEE5E-AECA-4658-801D-10C96B4DD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2" name="Freeform 174">
                <a:extLst>
                  <a:ext uri="{FF2B5EF4-FFF2-40B4-BE49-F238E27FC236}">
                    <a16:creationId xmlns:a16="http://schemas.microsoft.com/office/drawing/2014/main" id="{2BE7EFD1-FBCC-4273-B0F1-01D5DA8F5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3" name="Freeform 175">
                <a:extLst>
                  <a:ext uri="{FF2B5EF4-FFF2-40B4-BE49-F238E27FC236}">
                    <a16:creationId xmlns:a16="http://schemas.microsoft.com/office/drawing/2014/main" id="{A8FE2E51-78B8-467F-BC9E-A9A74F825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4" name="Freeform 176">
                <a:extLst>
                  <a:ext uri="{FF2B5EF4-FFF2-40B4-BE49-F238E27FC236}">
                    <a16:creationId xmlns:a16="http://schemas.microsoft.com/office/drawing/2014/main" id="{38BCA2F6-FBAB-48C1-BBEE-44078106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5" name="Freeform 177">
                <a:extLst>
                  <a:ext uri="{FF2B5EF4-FFF2-40B4-BE49-F238E27FC236}">
                    <a16:creationId xmlns:a16="http://schemas.microsoft.com/office/drawing/2014/main" id="{A82A7D95-5BDC-404C-BB66-9848B8A38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6" name="Freeform 178">
                <a:extLst>
                  <a:ext uri="{FF2B5EF4-FFF2-40B4-BE49-F238E27FC236}">
                    <a16:creationId xmlns:a16="http://schemas.microsoft.com/office/drawing/2014/main" id="{EF647FBA-F662-4CFE-960D-CED2DCC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7" name="Freeform 188">
                <a:extLst>
                  <a:ext uri="{FF2B5EF4-FFF2-40B4-BE49-F238E27FC236}">
                    <a16:creationId xmlns:a16="http://schemas.microsoft.com/office/drawing/2014/main" id="{7DDD6E12-B13C-442E-BE2C-E3FED95DA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8" name="Freeform 103">
                <a:extLst>
                  <a:ext uri="{FF2B5EF4-FFF2-40B4-BE49-F238E27FC236}">
                    <a16:creationId xmlns:a16="http://schemas.microsoft.com/office/drawing/2014/main" id="{05F21351-524E-4486-B33D-2558805F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9" name="Freeform 104">
                <a:extLst>
                  <a:ext uri="{FF2B5EF4-FFF2-40B4-BE49-F238E27FC236}">
                    <a16:creationId xmlns:a16="http://schemas.microsoft.com/office/drawing/2014/main" id="{753BAD50-6B17-42CB-9E06-ABFA98F2511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91" name="Ellipse 1290">
            <a:extLst>
              <a:ext uri="{FF2B5EF4-FFF2-40B4-BE49-F238E27FC236}">
                <a16:creationId xmlns:a16="http://schemas.microsoft.com/office/drawing/2014/main" id="{51BD2FCE-BB90-43C3-A2D9-47B01168E6A4}"/>
              </a:ext>
            </a:extLst>
          </p:cNvPr>
          <p:cNvSpPr/>
          <p:nvPr/>
        </p:nvSpPr>
        <p:spPr>
          <a:xfrm>
            <a:off x="5421313" y="2229008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293" name="Ellipse 1292">
            <a:extLst>
              <a:ext uri="{FF2B5EF4-FFF2-40B4-BE49-F238E27FC236}">
                <a16:creationId xmlns:a16="http://schemas.microsoft.com/office/drawing/2014/main" id="{A83F5716-EAA3-4D5D-AFBC-C355AFCBBFDB}"/>
              </a:ext>
            </a:extLst>
          </p:cNvPr>
          <p:cNvSpPr/>
          <p:nvPr/>
        </p:nvSpPr>
        <p:spPr>
          <a:xfrm>
            <a:off x="8240713" y="2460148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115AFDBC-6AC7-4229-8B62-9D1A878F9086}"/>
              </a:ext>
            </a:extLst>
          </p:cNvPr>
          <p:cNvSpPr/>
          <p:nvPr/>
        </p:nvSpPr>
        <p:spPr>
          <a:xfrm>
            <a:off x="33524825" y="7199313"/>
            <a:ext cx="9440863" cy="27622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fr-FR" sz="3600" b="1" dirty="0">
                <a:solidFill>
                  <a:srgbClr val="4BACC6"/>
                </a:solidFill>
              </a:rPr>
              <a:t>End-to-end Integration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fr-FR" sz="3600" dirty="0">
                <a:solidFill>
                  <a:srgbClr val="44546A"/>
                </a:solidFill>
              </a:rPr>
              <a:t>MUTUAL REQUIREMENTS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fr-FR" sz="3600" dirty="0">
                <a:solidFill>
                  <a:srgbClr val="44546A"/>
                </a:solidFill>
              </a:rPr>
              <a:t>TECHNICAL COMPLIANCE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fr-FR" sz="3600" dirty="0">
                <a:solidFill>
                  <a:srgbClr val="1F497D"/>
                </a:solidFill>
              </a:rPr>
              <a:t>PRODUCT/COMPONENT CATALOG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fr-FR" sz="3600" dirty="0">
                <a:solidFill>
                  <a:srgbClr val="1F497D"/>
                </a:solidFill>
              </a:rPr>
              <a:t>IS KNOWLEDGE</a:t>
            </a:r>
          </a:p>
          <a:p>
            <a:pPr algn="ctr" eaLnBrk="1" hangingPunct="1">
              <a:lnSpc>
                <a:spcPct val="80000"/>
              </a:lnSpc>
            </a:pPr>
            <a:endParaRPr lang="en-US" altLang="fr-FR" sz="3600" dirty="0">
              <a:solidFill>
                <a:srgbClr val="44546A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3DDFCFD-EE18-4D6F-BD31-A50B6470EAF5}"/>
              </a:ext>
            </a:extLst>
          </p:cNvPr>
          <p:cNvGrpSpPr/>
          <p:nvPr/>
        </p:nvGrpSpPr>
        <p:grpSpPr>
          <a:xfrm>
            <a:off x="29190924" y="17133888"/>
            <a:ext cx="2969546" cy="2497137"/>
            <a:chOff x="29190924" y="17133888"/>
            <a:chExt cx="2969546" cy="2497137"/>
          </a:xfrm>
        </p:grpSpPr>
        <p:sp>
          <p:nvSpPr>
            <p:cNvPr id="1332" name="Ellipse 1331">
              <a:extLst>
                <a:ext uri="{FF2B5EF4-FFF2-40B4-BE49-F238E27FC236}">
                  <a16:creationId xmlns:a16="http://schemas.microsoft.com/office/drawing/2014/main" id="{22C3CFAC-C3F7-4814-A355-56467FE8E191}"/>
                </a:ext>
              </a:extLst>
            </p:cNvPr>
            <p:cNvSpPr/>
            <p:nvPr/>
          </p:nvSpPr>
          <p:spPr bwMode="auto">
            <a:xfrm>
              <a:off x="29190924" y="17565766"/>
              <a:ext cx="2969546" cy="2065259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33" name="_effect" descr="C:\Users\marc.h\Desktop\Schatten-TEST.png">
              <a:extLst>
                <a:ext uri="{FF2B5EF4-FFF2-40B4-BE49-F238E27FC236}">
                  <a16:creationId xmlns:a16="http://schemas.microsoft.com/office/drawing/2014/main" id="{0D15A492-C4B6-42C7-9E58-0C0B23AF5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9671964" y="18521364"/>
              <a:ext cx="2006602" cy="295277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334" name="Gruppieren 96">
              <a:extLst>
                <a:ext uri="{FF2B5EF4-FFF2-40B4-BE49-F238E27FC236}">
                  <a16:creationId xmlns:a16="http://schemas.microsoft.com/office/drawing/2014/main" id="{2801861E-3555-4455-89B8-B6EC35F67147}"/>
                </a:ext>
              </a:extLst>
            </p:cNvPr>
            <p:cNvGrpSpPr/>
            <p:nvPr/>
          </p:nvGrpSpPr>
          <p:grpSpPr bwMode="auto">
            <a:xfrm>
              <a:off x="29643239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74" name="Freeform 156">
                <a:extLst>
                  <a:ext uri="{FF2B5EF4-FFF2-40B4-BE49-F238E27FC236}">
                    <a16:creationId xmlns:a16="http://schemas.microsoft.com/office/drawing/2014/main" id="{67ABCF91-DB3A-4E60-8971-2C793756B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5" name="Freeform 159">
                <a:extLst>
                  <a:ext uri="{FF2B5EF4-FFF2-40B4-BE49-F238E27FC236}">
                    <a16:creationId xmlns:a16="http://schemas.microsoft.com/office/drawing/2014/main" id="{C6F655AB-1D9D-4C3E-9F5D-FE4C54964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6" name="Freeform 160">
                <a:extLst>
                  <a:ext uri="{FF2B5EF4-FFF2-40B4-BE49-F238E27FC236}">
                    <a16:creationId xmlns:a16="http://schemas.microsoft.com/office/drawing/2014/main" id="{CC1B4504-DD1D-4611-9B39-5F10FB638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7" name="Freeform 179">
                <a:extLst>
                  <a:ext uri="{FF2B5EF4-FFF2-40B4-BE49-F238E27FC236}">
                    <a16:creationId xmlns:a16="http://schemas.microsoft.com/office/drawing/2014/main" id="{7F2B4D1B-99B5-4F06-B522-B4EC6A484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8" name="Freeform 180">
                <a:extLst>
                  <a:ext uri="{FF2B5EF4-FFF2-40B4-BE49-F238E27FC236}">
                    <a16:creationId xmlns:a16="http://schemas.microsoft.com/office/drawing/2014/main" id="{BD5F4CF7-D218-440E-A264-F3D0AB819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9" name="Freeform 181">
                <a:extLst>
                  <a:ext uri="{FF2B5EF4-FFF2-40B4-BE49-F238E27FC236}">
                    <a16:creationId xmlns:a16="http://schemas.microsoft.com/office/drawing/2014/main" id="{0CB53D63-CDAD-4A8E-ACA2-C7CED206B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0" name="Freeform 182">
                <a:extLst>
                  <a:ext uri="{FF2B5EF4-FFF2-40B4-BE49-F238E27FC236}">
                    <a16:creationId xmlns:a16="http://schemas.microsoft.com/office/drawing/2014/main" id="{3DDB2706-12C4-4610-B82F-14F3539E3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1" name="Freeform 183">
                <a:extLst>
                  <a:ext uri="{FF2B5EF4-FFF2-40B4-BE49-F238E27FC236}">
                    <a16:creationId xmlns:a16="http://schemas.microsoft.com/office/drawing/2014/main" id="{E4AE7708-B73E-490F-8055-BC6ED9E1D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2" name="Freeform 184">
                <a:extLst>
                  <a:ext uri="{FF2B5EF4-FFF2-40B4-BE49-F238E27FC236}">
                    <a16:creationId xmlns:a16="http://schemas.microsoft.com/office/drawing/2014/main" id="{215848EF-DE09-494D-A50E-52765E76D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3" name="Freeform 185">
                <a:extLst>
                  <a:ext uri="{FF2B5EF4-FFF2-40B4-BE49-F238E27FC236}">
                    <a16:creationId xmlns:a16="http://schemas.microsoft.com/office/drawing/2014/main" id="{FA913F2B-4580-45AC-8ABF-09DCA2B8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4" name="Freeform 186">
                <a:extLst>
                  <a:ext uri="{FF2B5EF4-FFF2-40B4-BE49-F238E27FC236}">
                    <a16:creationId xmlns:a16="http://schemas.microsoft.com/office/drawing/2014/main" id="{D55A5259-D7C3-47DB-98BB-F59E69404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5" name="Freeform 187">
                <a:extLst>
                  <a:ext uri="{FF2B5EF4-FFF2-40B4-BE49-F238E27FC236}">
                    <a16:creationId xmlns:a16="http://schemas.microsoft.com/office/drawing/2014/main" id="{F4D309F1-6958-42B3-9AAB-ACEE83A75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6" name="Freeform 157">
                <a:extLst>
                  <a:ext uri="{FF2B5EF4-FFF2-40B4-BE49-F238E27FC236}">
                    <a16:creationId xmlns:a16="http://schemas.microsoft.com/office/drawing/2014/main" id="{640698E2-181A-4E3B-B803-EE40DE9D3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7" name="Freeform 158">
                <a:extLst>
                  <a:ext uri="{FF2B5EF4-FFF2-40B4-BE49-F238E27FC236}">
                    <a16:creationId xmlns:a16="http://schemas.microsoft.com/office/drawing/2014/main" id="{9598E8A6-E273-43C4-9011-027A8F1BF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8" name="Freeform 161">
                <a:extLst>
                  <a:ext uri="{FF2B5EF4-FFF2-40B4-BE49-F238E27FC236}">
                    <a16:creationId xmlns:a16="http://schemas.microsoft.com/office/drawing/2014/main" id="{346BEE8D-508B-4B15-8DF9-0BF303871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9" name="Freeform 162">
                <a:extLst>
                  <a:ext uri="{FF2B5EF4-FFF2-40B4-BE49-F238E27FC236}">
                    <a16:creationId xmlns:a16="http://schemas.microsoft.com/office/drawing/2014/main" id="{82A4A6B5-702B-45E6-991A-09CF62F53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0" name="Freeform 163">
                <a:extLst>
                  <a:ext uri="{FF2B5EF4-FFF2-40B4-BE49-F238E27FC236}">
                    <a16:creationId xmlns:a16="http://schemas.microsoft.com/office/drawing/2014/main" id="{48666369-8C93-467F-8759-56CC832BB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1" name="Freeform 164">
                <a:extLst>
                  <a:ext uri="{FF2B5EF4-FFF2-40B4-BE49-F238E27FC236}">
                    <a16:creationId xmlns:a16="http://schemas.microsoft.com/office/drawing/2014/main" id="{7EB0D3A0-8B70-4BB7-8445-6B80CCFBD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2" name="Freeform 165">
                <a:extLst>
                  <a:ext uri="{FF2B5EF4-FFF2-40B4-BE49-F238E27FC236}">
                    <a16:creationId xmlns:a16="http://schemas.microsoft.com/office/drawing/2014/main" id="{6604B72C-9847-493A-9835-DD09457A0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3" name="Freeform 166">
                <a:extLst>
                  <a:ext uri="{FF2B5EF4-FFF2-40B4-BE49-F238E27FC236}">
                    <a16:creationId xmlns:a16="http://schemas.microsoft.com/office/drawing/2014/main" id="{53AE53B8-2F87-4BF7-ACBE-474E42820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4" name="Freeform 167">
                <a:extLst>
                  <a:ext uri="{FF2B5EF4-FFF2-40B4-BE49-F238E27FC236}">
                    <a16:creationId xmlns:a16="http://schemas.microsoft.com/office/drawing/2014/main" id="{D3059296-62A8-435D-9C83-101A1A608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5" name="Freeform 168">
                <a:extLst>
                  <a:ext uri="{FF2B5EF4-FFF2-40B4-BE49-F238E27FC236}">
                    <a16:creationId xmlns:a16="http://schemas.microsoft.com/office/drawing/2014/main" id="{3EDE7234-87EC-443D-BD81-385A42024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6" name="Freeform 169">
                <a:extLst>
                  <a:ext uri="{FF2B5EF4-FFF2-40B4-BE49-F238E27FC236}">
                    <a16:creationId xmlns:a16="http://schemas.microsoft.com/office/drawing/2014/main" id="{DD99E183-5A58-4C78-883F-5E6789E00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7" name="Freeform 170">
                <a:extLst>
                  <a:ext uri="{FF2B5EF4-FFF2-40B4-BE49-F238E27FC236}">
                    <a16:creationId xmlns:a16="http://schemas.microsoft.com/office/drawing/2014/main" id="{347AD6FE-43A8-40F4-9064-DFE327728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8" name="Freeform 171">
                <a:extLst>
                  <a:ext uri="{FF2B5EF4-FFF2-40B4-BE49-F238E27FC236}">
                    <a16:creationId xmlns:a16="http://schemas.microsoft.com/office/drawing/2014/main" id="{1A006957-CFCE-4AF7-8C83-28B1458CE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9" name="Freeform 172">
                <a:extLst>
                  <a:ext uri="{FF2B5EF4-FFF2-40B4-BE49-F238E27FC236}">
                    <a16:creationId xmlns:a16="http://schemas.microsoft.com/office/drawing/2014/main" id="{C89433B2-B8E2-4BF6-AB3E-E2320B2A8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0" name="Freeform 173">
                <a:extLst>
                  <a:ext uri="{FF2B5EF4-FFF2-40B4-BE49-F238E27FC236}">
                    <a16:creationId xmlns:a16="http://schemas.microsoft.com/office/drawing/2014/main" id="{DBA5F088-28FC-41C2-9BFA-524AC6A0A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1" name="Freeform 174">
                <a:extLst>
                  <a:ext uri="{FF2B5EF4-FFF2-40B4-BE49-F238E27FC236}">
                    <a16:creationId xmlns:a16="http://schemas.microsoft.com/office/drawing/2014/main" id="{2082D0A5-3023-488C-9601-C677BB0AD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2" name="Freeform 175">
                <a:extLst>
                  <a:ext uri="{FF2B5EF4-FFF2-40B4-BE49-F238E27FC236}">
                    <a16:creationId xmlns:a16="http://schemas.microsoft.com/office/drawing/2014/main" id="{51C27612-F349-4FC2-AB85-323C7EB61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3" name="Freeform 176">
                <a:extLst>
                  <a:ext uri="{FF2B5EF4-FFF2-40B4-BE49-F238E27FC236}">
                    <a16:creationId xmlns:a16="http://schemas.microsoft.com/office/drawing/2014/main" id="{27276085-75E2-4015-83B4-55764698F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4" name="Freeform 177">
                <a:extLst>
                  <a:ext uri="{FF2B5EF4-FFF2-40B4-BE49-F238E27FC236}">
                    <a16:creationId xmlns:a16="http://schemas.microsoft.com/office/drawing/2014/main" id="{EE0FDED7-8852-40D7-BC94-C5D62D2D1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5" name="Freeform 178">
                <a:extLst>
                  <a:ext uri="{FF2B5EF4-FFF2-40B4-BE49-F238E27FC236}">
                    <a16:creationId xmlns:a16="http://schemas.microsoft.com/office/drawing/2014/main" id="{BF12931F-B80C-4AE5-A3DD-DEDF46A17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6" name="Freeform 188">
                <a:extLst>
                  <a:ext uri="{FF2B5EF4-FFF2-40B4-BE49-F238E27FC236}">
                    <a16:creationId xmlns:a16="http://schemas.microsoft.com/office/drawing/2014/main" id="{EE28332E-87B5-45A8-9FA3-F681323C3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7" name="Freeform 103">
                <a:extLst>
                  <a:ext uri="{FF2B5EF4-FFF2-40B4-BE49-F238E27FC236}">
                    <a16:creationId xmlns:a16="http://schemas.microsoft.com/office/drawing/2014/main" id="{EDB35401-A014-44F8-BA2A-388A4D1E2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8" name="Freeform 104">
                <a:extLst>
                  <a:ext uri="{FF2B5EF4-FFF2-40B4-BE49-F238E27FC236}">
                    <a16:creationId xmlns:a16="http://schemas.microsoft.com/office/drawing/2014/main" id="{A8AFE38A-33FF-445E-80C0-CECD9E61579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35" name="AutoShape 25">
              <a:extLst>
                <a:ext uri="{FF2B5EF4-FFF2-40B4-BE49-F238E27FC236}">
                  <a16:creationId xmlns:a16="http://schemas.microsoft.com/office/drawing/2014/main" id="{5760277E-A930-444E-9070-305A6E4137F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30110115" y="17206915"/>
              <a:ext cx="720727" cy="1458913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6" name="AutoShape 22">
              <a:extLst>
                <a:ext uri="{FF2B5EF4-FFF2-40B4-BE49-F238E27FC236}">
                  <a16:creationId xmlns:a16="http://schemas.microsoft.com/office/drawing/2014/main" id="{743CD63C-0FA4-41A4-B949-9557FD5475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6364" y="17133888"/>
              <a:ext cx="636587" cy="151606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37" name="Gruppieren 281">
              <a:extLst>
                <a:ext uri="{FF2B5EF4-FFF2-40B4-BE49-F238E27FC236}">
                  <a16:creationId xmlns:a16="http://schemas.microsoft.com/office/drawing/2014/main" id="{5C437C98-C68D-423F-A749-B393CFB041D8}"/>
                </a:ext>
              </a:extLst>
            </p:cNvPr>
            <p:cNvGrpSpPr/>
            <p:nvPr/>
          </p:nvGrpSpPr>
          <p:grpSpPr bwMode="auto">
            <a:xfrm>
              <a:off x="31029155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39" name="Freeform 156">
                <a:extLst>
                  <a:ext uri="{FF2B5EF4-FFF2-40B4-BE49-F238E27FC236}">
                    <a16:creationId xmlns:a16="http://schemas.microsoft.com/office/drawing/2014/main" id="{BC9C5ABC-C753-4DB6-8518-1CB0E719D2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0" name="Freeform 159">
                <a:extLst>
                  <a:ext uri="{FF2B5EF4-FFF2-40B4-BE49-F238E27FC236}">
                    <a16:creationId xmlns:a16="http://schemas.microsoft.com/office/drawing/2014/main" id="{8DD04ED6-9E0F-47FF-ADDA-654CD3A65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1" name="Freeform 160">
                <a:extLst>
                  <a:ext uri="{FF2B5EF4-FFF2-40B4-BE49-F238E27FC236}">
                    <a16:creationId xmlns:a16="http://schemas.microsoft.com/office/drawing/2014/main" id="{6247464B-5469-4B0C-A01B-356BDBD92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2" name="Freeform 179">
                <a:extLst>
                  <a:ext uri="{FF2B5EF4-FFF2-40B4-BE49-F238E27FC236}">
                    <a16:creationId xmlns:a16="http://schemas.microsoft.com/office/drawing/2014/main" id="{3A187D18-C4D0-45B7-B5B4-D363A5191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3" name="Freeform 180">
                <a:extLst>
                  <a:ext uri="{FF2B5EF4-FFF2-40B4-BE49-F238E27FC236}">
                    <a16:creationId xmlns:a16="http://schemas.microsoft.com/office/drawing/2014/main" id="{E4DF83A7-35DA-4019-BCFA-DE4B37A2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4" name="Freeform 181">
                <a:extLst>
                  <a:ext uri="{FF2B5EF4-FFF2-40B4-BE49-F238E27FC236}">
                    <a16:creationId xmlns:a16="http://schemas.microsoft.com/office/drawing/2014/main" id="{412D8DD5-EC77-4329-8C18-16DAC3C58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5" name="Freeform 182">
                <a:extLst>
                  <a:ext uri="{FF2B5EF4-FFF2-40B4-BE49-F238E27FC236}">
                    <a16:creationId xmlns:a16="http://schemas.microsoft.com/office/drawing/2014/main" id="{30375DED-342E-4527-9FA5-5E6A5538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6" name="Freeform 183">
                <a:extLst>
                  <a:ext uri="{FF2B5EF4-FFF2-40B4-BE49-F238E27FC236}">
                    <a16:creationId xmlns:a16="http://schemas.microsoft.com/office/drawing/2014/main" id="{635F7917-5268-40CB-9952-EB2AFF4AC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7" name="Freeform 184">
                <a:extLst>
                  <a:ext uri="{FF2B5EF4-FFF2-40B4-BE49-F238E27FC236}">
                    <a16:creationId xmlns:a16="http://schemas.microsoft.com/office/drawing/2014/main" id="{196BF1D4-23F5-4B4F-95FA-51739A41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8" name="Freeform 185">
                <a:extLst>
                  <a:ext uri="{FF2B5EF4-FFF2-40B4-BE49-F238E27FC236}">
                    <a16:creationId xmlns:a16="http://schemas.microsoft.com/office/drawing/2014/main" id="{70EFF84C-1C5F-4E58-89BB-E0E57DCF7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9" name="Freeform 186">
                <a:extLst>
                  <a:ext uri="{FF2B5EF4-FFF2-40B4-BE49-F238E27FC236}">
                    <a16:creationId xmlns:a16="http://schemas.microsoft.com/office/drawing/2014/main" id="{5E4692AB-D47C-4FED-BCA3-CB8C80FD8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0" name="Freeform 187">
                <a:extLst>
                  <a:ext uri="{FF2B5EF4-FFF2-40B4-BE49-F238E27FC236}">
                    <a16:creationId xmlns:a16="http://schemas.microsoft.com/office/drawing/2014/main" id="{6DFE96D6-A14E-4AB7-86E7-B111815E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1" name="Freeform 157">
                <a:extLst>
                  <a:ext uri="{FF2B5EF4-FFF2-40B4-BE49-F238E27FC236}">
                    <a16:creationId xmlns:a16="http://schemas.microsoft.com/office/drawing/2014/main" id="{F2FBC7D1-3FA3-4025-A6B0-579AD3B58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2" name="Freeform 158">
                <a:extLst>
                  <a:ext uri="{FF2B5EF4-FFF2-40B4-BE49-F238E27FC236}">
                    <a16:creationId xmlns:a16="http://schemas.microsoft.com/office/drawing/2014/main" id="{3250C318-A44A-4B94-8BA2-8B37CF9862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3" name="Freeform 161">
                <a:extLst>
                  <a:ext uri="{FF2B5EF4-FFF2-40B4-BE49-F238E27FC236}">
                    <a16:creationId xmlns:a16="http://schemas.microsoft.com/office/drawing/2014/main" id="{B4EA5BCC-6B92-4E38-BEB5-3C9258CB7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4" name="Freeform 162">
                <a:extLst>
                  <a:ext uri="{FF2B5EF4-FFF2-40B4-BE49-F238E27FC236}">
                    <a16:creationId xmlns:a16="http://schemas.microsoft.com/office/drawing/2014/main" id="{9A9D705A-7A3F-4A8A-BD07-A566E077B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5" name="Freeform 163">
                <a:extLst>
                  <a:ext uri="{FF2B5EF4-FFF2-40B4-BE49-F238E27FC236}">
                    <a16:creationId xmlns:a16="http://schemas.microsoft.com/office/drawing/2014/main" id="{D83188FE-1459-4744-9B6A-C33095FB4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6" name="Freeform 164">
                <a:extLst>
                  <a:ext uri="{FF2B5EF4-FFF2-40B4-BE49-F238E27FC236}">
                    <a16:creationId xmlns:a16="http://schemas.microsoft.com/office/drawing/2014/main" id="{4EE6478E-D86B-40E6-B329-0FB71F5A0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7" name="Freeform 165">
                <a:extLst>
                  <a:ext uri="{FF2B5EF4-FFF2-40B4-BE49-F238E27FC236}">
                    <a16:creationId xmlns:a16="http://schemas.microsoft.com/office/drawing/2014/main" id="{4BB36422-BE41-41B6-970A-3726BD5A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8" name="Freeform 166">
                <a:extLst>
                  <a:ext uri="{FF2B5EF4-FFF2-40B4-BE49-F238E27FC236}">
                    <a16:creationId xmlns:a16="http://schemas.microsoft.com/office/drawing/2014/main" id="{765BBDD5-0464-4986-93BC-462949529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9" name="Freeform 167">
                <a:extLst>
                  <a:ext uri="{FF2B5EF4-FFF2-40B4-BE49-F238E27FC236}">
                    <a16:creationId xmlns:a16="http://schemas.microsoft.com/office/drawing/2014/main" id="{15D3F102-D18F-463B-845C-180C3470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0" name="Freeform 168">
                <a:extLst>
                  <a:ext uri="{FF2B5EF4-FFF2-40B4-BE49-F238E27FC236}">
                    <a16:creationId xmlns:a16="http://schemas.microsoft.com/office/drawing/2014/main" id="{DDB8D181-A2C3-4CB1-B710-80D7D57D6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1" name="Freeform 169">
                <a:extLst>
                  <a:ext uri="{FF2B5EF4-FFF2-40B4-BE49-F238E27FC236}">
                    <a16:creationId xmlns:a16="http://schemas.microsoft.com/office/drawing/2014/main" id="{3739A519-7E1D-48CD-A5AD-8F7C1ECFF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2" name="Freeform 170">
                <a:extLst>
                  <a:ext uri="{FF2B5EF4-FFF2-40B4-BE49-F238E27FC236}">
                    <a16:creationId xmlns:a16="http://schemas.microsoft.com/office/drawing/2014/main" id="{6CB419AF-03E8-4793-A05C-84917759B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3" name="Freeform 171">
                <a:extLst>
                  <a:ext uri="{FF2B5EF4-FFF2-40B4-BE49-F238E27FC236}">
                    <a16:creationId xmlns:a16="http://schemas.microsoft.com/office/drawing/2014/main" id="{EF93503E-0F9C-4BC6-851F-2539C7003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4" name="Freeform 172">
                <a:extLst>
                  <a:ext uri="{FF2B5EF4-FFF2-40B4-BE49-F238E27FC236}">
                    <a16:creationId xmlns:a16="http://schemas.microsoft.com/office/drawing/2014/main" id="{BAF6E85F-6849-4031-8C4B-E4212F066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5" name="Freeform 173">
                <a:extLst>
                  <a:ext uri="{FF2B5EF4-FFF2-40B4-BE49-F238E27FC236}">
                    <a16:creationId xmlns:a16="http://schemas.microsoft.com/office/drawing/2014/main" id="{C57E0183-04A6-4365-9F3B-3CEED1992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6" name="Freeform 174">
                <a:extLst>
                  <a:ext uri="{FF2B5EF4-FFF2-40B4-BE49-F238E27FC236}">
                    <a16:creationId xmlns:a16="http://schemas.microsoft.com/office/drawing/2014/main" id="{4D2069F9-02D8-4906-B665-2BF4C7A69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7" name="Freeform 175">
                <a:extLst>
                  <a:ext uri="{FF2B5EF4-FFF2-40B4-BE49-F238E27FC236}">
                    <a16:creationId xmlns:a16="http://schemas.microsoft.com/office/drawing/2014/main" id="{3A490A69-0349-4AD5-9C3F-C4F69790E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8" name="Freeform 176">
                <a:extLst>
                  <a:ext uri="{FF2B5EF4-FFF2-40B4-BE49-F238E27FC236}">
                    <a16:creationId xmlns:a16="http://schemas.microsoft.com/office/drawing/2014/main" id="{1026E873-BD1C-4726-BAB2-02661BFCC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9" name="Freeform 177">
                <a:extLst>
                  <a:ext uri="{FF2B5EF4-FFF2-40B4-BE49-F238E27FC236}">
                    <a16:creationId xmlns:a16="http://schemas.microsoft.com/office/drawing/2014/main" id="{147EF6AD-64E2-410C-8D20-AC5655EF8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0" name="Freeform 178">
                <a:extLst>
                  <a:ext uri="{FF2B5EF4-FFF2-40B4-BE49-F238E27FC236}">
                    <a16:creationId xmlns:a16="http://schemas.microsoft.com/office/drawing/2014/main" id="{CD012802-87D4-4BA4-B6EF-00CCBCFE9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1" name="Freeform 188">
                <a:extLst>
                  <a:ext uri="{FF2B5EF4-FFF2-40B4-BE49-F238E27FC236}">
                    <a16:creationId xmlns:a16="http://schemas.microsoft.com/office/drawing/2014/main" id="{6352A3CB-9B16-4881-9711-4C8E4303C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2" name="Freeform 103">
                <a:extLst>
                  <a:ext uri="{FF2B5EF4-FFF2-40B4-BE49-F238E27FC236}">
                    <a16:creationId xmlns:a16="http://schemas.microsoft.com/office/drawing/2014/main" id="{2E899D50-74E9-4BB4-AFE9-1EA7FF9AC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3" name="Freeform 104">
                <a:extLst>
                  <a:ext uri="{FF2B5EF4-FFF2-40B4-BE49-F238E27FC236}">
                    <a16:creationId xmlns:a16="http://schemas.microsoft.com/office/drawing/2014/main" id="{8CA5AA66-D6B1-48BB-8DB6-A8515140A4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227" name="Rectangle 1337">
            <a:extLst>
              <a:ext uri="{FF2B5EF4-FFF2-40B4-BE49-F238E27FC236}">
                <a16:creationId xmlns:a16="http://schemas.microsoft.com/office/drawing/2014/main" id="{CDCE3810-9A3E-417A-BE9B-4BCC599AF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5379" y="17726966"/>
            <a:ext cx="9415463" cy="132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Local Coaching </a:t>
            </a:r>
          </a:p>
          <a:p>
            <a:pPr algn="ctr" eaLnBrk="1" hangingPunct="1"/>
            <a:r>
              <a:rPr lang="en-US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Mentoring</a:t>
            </a:r>
          </a:p>
        </p:txBody>
      </p:sp>
      <p:sp>
        <p:nvSpPr>
          <p:cNvPr id="1296" name="Ellipse 1295">
            <a:extLst>
              <a:ext uri="{FF2B5EF4-FFF2-40B4-BE49-F238E27FC236}">
                <a16:creationId xmlns:a16="http://schemas.microsoft.com/office/drawing/2014/main" id="{B8EA3295-6BB6-4178-A615-1263F5151BD8}"/>
              </a:ext>
            </a:extLst>
          </p:cNvPr>
          <p:cNvSpPr/>
          <p:nvPr/>
        </p:nvSpPr>
        <p:spPr>
          <a:xfrm>
            <a:off x="4819650" y="2467451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297" name="Ellipse 1296">
            <a:extLst>
              <a:ext uri="{FF2B5EF4-FFF2-40B4-BE49-F238E27FC236}">
                <a16:creationId xmlns:a16="http://schemas.microsoft.com/office/drawing/2014/main" id="{CD7F4EFB-E7A4-4213-85A8-043D6A2BECDE}"/>
              </a:ext>
            </a:extLst>
          </p:cNvPr>
          <p:cNvSpPr/>
          <p:nvPr/>
        </p:nvSpPr>
        <p:spPr>
          <a:xfrm>
            <a:off x="13955713" y="230584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298" name="Ellipse 1297">
            <a:extLst>
              <a:ext uri="{FF2B5EF4-FFF2-40B4-BE49-F238E27FC236}">
                <a16:creationId xmlns:a16="http://schemas.microsoft.com/office/drawing/2014/main" id="{1DB909DC-0121-4698-A530-D7BC141A81ED}"/>
              </a:ext>
            </a:extLst>
          </p:cNvPr>
          <p:cNvSpPr/>
          <p:nvPr/>
        </p:nvSpPr>
        <p:spPr>
          <a:xfrm>
            <a:off x="16692563" y="24831675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299" name="Ellipse 1298">
            <a:extLst>
              <a:ext uri="{FF2B5EF4-FFF2-40B4-BE49-F238E27FC236}">
                <a16:creationId xmlns:a16="http://schemas.microsoft.com/office/drawing/2014/main" id="{6A6E711B-3021-4C57-9C09-95D1FE165BB7}"/>
              </a:ext>
            </a:extLst>
          </p:cNvPr>
          <p:cNvSpPr/>
          <p:nvPr/>
        </p:nvSpPr>
        <p:spPr>
          <a:xfrm>
            <a:off x="13168313" y="251031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300" name="Ellipse 1299">
            <a:extLst>
              <a:ext uri="{FF2B5EF4-FFF2-40B4-BE49-F238E27FC236}">
                <a16:creationId xmlns:a16="http://schemas.microsoft.com/office/drawing/2014/main" id="{DAD60E75-AD78-4A7E-A06A-46387016D899}"/>
              </a:ext>
            </a:extLst>
          </p:cNvPr>
          <p:cNvSpPr/>
          <p:nvPr/>
        </p:nvSpPr>
        <p:spPr>
          <a:xfrm>
            <a:off x="24074438" y="227409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301" name="Ellipse 1300">
            <a:extLst>
              <a:ext uri="{FF2B5EF4-FFF2-40B4-BE49-F238E27FC236}">
                <a16:creationId xmlns:a16="http://schemas.microsoft.com/office/drawing/2014/main" id="{4DD497A6-DC00-410C-BAE9-D1E0239809AF}"/>
              </a:ext>
            </a:extLst>
          </p:cNvPr>
          <p:cNvSpPr/>
          <p:nvPr/>
        </p:nvSpPr>
        <p:spPr>
          <a:xfrm>
            <a:off x="26579513" y="2382361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302" name="Ellipse 1301">
            <a:extLst>
              <a:ext uri="{FF2B5EF4-FFF2-40B4-BE49-F238E27FC236}">
                <a16:creationId xmlns:a16="http://schemas.microsoft.com/office/drawing/2014/main" id="{EF15A0C6-7EB3-405D-938C-5F585F158D83}"/>
              </a:ext>
            </a:extLst>
          </p:cNvPr>
          <p:cNvSpPr/>
          <p:nvPr/>
        </p:nvSpPr>
        <p:spPr>
          <a:xfrm>
            <a:off x="22858413" y="24622125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303" name="Rectangle 1302">
            <a:extLst>
              <a:ext uri="{FF2B5EF4-FFF2-40B4-BE49-F238E27FC236}">
                <a16:creationId xmlns:a16="http://schemas.microsoft.com/office/drawing/2014/main" id="{7EBCBD25-39DE-4CC4-B82F-7B5EA15EFD92}"/>
              </a:ext>
            </a:extLst>
          </p:cNvPr>
          <p:cNvSpPr/>
          <p:nvPr/>
        </p:nvSpPr>
        <p:spPr>
          <a:xfrm>
            <a:off x="22936200" y="20281900"/>
            <a:ext cx="9428163" cy="1433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Promote Reference Architecture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EXPLAIN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CONTEXTUALIZE</a:t>
            </a:r>
          </a:p>
        </p:txBody>
      </p:sp>
      <p:sp>
        <p:nvSpPr>
          <p:cNvPr id="1304" name="ZoneTexte 1303">
            <a:extLst>
              <a:ext uri="{FF2B5EF4-FFF2-40B4-BE49-F238E27FC236}">
                <a16:creationId xmlns:a16="http://schemas.microsoft.com/office/drawing/2014/main" id="{31096207-BB23-4D02-A9C8-918B153635D6}"/>
              </a:ext>
            </a:extLst>
          </p:cNvPr>
          <p:cNvSpPr txBox="1"/>
          <p:nvPr/>
        </p:nvSpPr>
        <p:spPr>
          <a:xfrm>
            <a:off x="24106402" y="6921500"/>
            <a:ext cx="5339923" cy="698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CONNECT THE DOTS</a:t>
            </a:r>
          </a:p>
        </p:txBody>
      </p:sp>
      <p:sp>
        <p:nvSpPr>
          <p:cNvPr id="1305" name="Rectangle 1304">
            <a:extLst>
              <a:ext uri="{FF2B5EF4-FFF2-40B4-BE49-F238E27FC236}">
                <a16:creationId xmlns:a16="http://schemas.microsoft.com/office/drawing/2014/main" id="{75979BFA-B4DA-4D4E-8671-16723725925E}"/>
              </a:ext>
            </a:extLst>
          </p:cNvPr>
          <p:cNvSpPr/>
          <p:nvPr/>
        </p:nvSpPr>
        <p:spPr>
          <a:xfrm>
            <a:off x="22102763" y="7443788"/>
            <a:ext cx="9439275" cy="1431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Innovate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QUALIFY ARCHITECTURE ISSUES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PROPOSE CHANGE</a:t>
            </a:r>
          </a:p>
        </p:txBody>
      </p:sp>
      <p:sp>
        <p:nvSpPr>
          <p:cNvPr id="1308" name="Ellipse 1307">
            <a:extLst>
              <a:ext uri="{FF2B5EF4-FFF2-40B4-BE49-F238E27FC236}">
                <a16:creationId xmlns:a16="http://schemas.microsoft.com/office/drawing/2014/main" id="{32FD231D-27F6-4749-8017-86B7C6CCE504}"/>
              </a:ext>
            </a:extLst>
          </p:cNvPr>
          <p:cNvSpPr/>
          <p:nvPr/>
        </p:nvSpPr>
        <p:spPr>
          <a:xfrm>
            <a:off x="7739063" y="22648863"/>
            <a:ext cx="1222375" cy="1270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09" name="Ellipse 1308">
            <a:extLst>
              <a:ext uri="{FF2B5EF4-FFF2-40B4-BE49-F238E27FC236}">
                <a16:creationId xmlns:a16="http://schemas.microsoft.com/office/drawing/2014/main" id="{0787A844-7BC9-456D-8AA1-689CFD678C85}"/>
              </a:ext>
            </a:extLst>
          </p:cNvPr>
          <p:cNvSpPr/>
          <p:nvPr/>
        </p:nvSpPr>
        <p:spPr>
          <a:xfrm>
            <a:off x="25908000" y="25761950"/>
            <a:ext cx="1222375" cy="12684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10" name="Ellipse 1309">
            <a:extLst>
              <a:ext uri="{FF2B5EF4-FFF2-40B4-BE49-F238E27FC236}">
                <a16:creationId xmlns:a16="http://schemas.microsoft.com/office/drawing/2014/main" id="{F47DB35F-0CBC-48D7-BBBE-E3D04783CC0C}"/>
              </a:ext>
            </a:extLst>
          </p:cNvPr>
          <p:cNvSpPr/>
          <p:nvPr/>
        </p:nvSpPr>
        <p:spPr>
          <a:xfrm>
            <a:off x="16022638" y="23464838"/>
            <a:ext cx="1222375" cy="12684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12" name="ZoneTexte 1311">
            <a:extLst>
              <a:ext uri="{FF2B5EF4-FFF2-40B4-BE49-F238E27FC236}">
                <a16:creationId xmlns:a16="http://schemas.microsoft.com/office/drawing/2014/main" id="{4AE1FF1A-BB46-4996-8B88-9229826EF962}"/>
              </a:ext>
            </a:extLst>
          </p:cNvPr>
          <p:cNvSpPr txBox="1"/>
          <p:nvPr/>
        </p:nvSpPr>
        <p:spPr>
          <a:xfrm>
            <a:off x="7357908" y="9304338"/>
            <a:ext cx="3118161" cy="1288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IS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PORTFOLIO</a:t>
            </a:r>
          </a:p>
        </p:txBody>
      </p:sp>
      <p:sp>
        <p:nvSpPr>
          <p:cNvPr id="1317" name="Ellipse 1316">
            <a:extLst>
              <a:ext uri="{FF2B5EF4-FFF2-40B4-BE49-F238E27FC236}">
                <a16:creationId xmlns:a16="http://schemas.microsoft.com/office/drawing/2014/main" id="{611118AF-421E-4475-896B-10DE698BA6C7}"/>
              </a:ext>
            </a:extLst>
          </p:cNvPr>
          <p:cNvSpPr/>
          <p:nvPr/>
        </p:nvSpPr>
        <p:spPr>
          <a:xfrm>
            <a:off x="-15875" y="26117550"/>
            <a:ext cx="1563688" cy="15160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END USER*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CLIENT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BUSINESS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EMPLOYEE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PARTNER</a:t>
            </a:r>
          </a:p>
        </p:txBody>
      </p:sp>
      <p:pic>
        <p:nvPicPr>
          <p:cNvPr id="5206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F111BE8F-4D8E-499C-BE5C-7427A3174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508000"/>
            <a:ext cx="10620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07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C5C43A3F-FBED-4E45-A964-BAEEEE31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136" y="3002028"/>
            <a:ext cx="1062038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09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06A4F79A-E286-43CF-95C6-4EAC06A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5" y="24534813"/>
            <a:ext cx="10620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10" name="Picture 3" descr="C:\Users\F375001\Documents\EVERGREEN\ARCHITECTURE DE REFERENCE - WEBSITE\ELEMENTS\QUOTE.png">
            <a:extLst>
              <a:ext uri="{FF2B5EF4-FFF2-40B4-BE49-F238E27FC236}">
                <a16:creationId xmlns:a16="http://schemas.microsoft.com/office/drawing/2014/main" id="{7A42264E-787E-4A44-BE05-135B68C3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350" y="266414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DCB8F068-3983-4BDC-A6C7-1020290CB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99666" y="20783988"/>
            <a:ext cx="3244843" cy="324000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5CCE44B3-8182-41F2-9A5D-6DB47EA592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094584" y="10943835"/>
            <a:ext cx="4680000" cy="4680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86EF0879-E725-42F7-BC56-6ECBD5523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9580"/>
          <a:stretch/>
        </p:blipFill>
        <p:spPr>
          <a:xfrm>
            <a:off x="5494350" y="16656641"/>
            <a:ext cx="2284513" cy="2160000"/>
          </a:xfrm>
          <a:prstGeom prst="rect">
            <a:avLst/>
          </a:prstGeom>
        </p:spPr>
      </p:pic>
      <p:pic>
        <p:nvPicPr>
          <p:cNvPr id="437" name="Graphique 436">
            <a:extLst>
              <a:ext uri="{FF2B5EF4-FFF2-40B4-BE49-F238E27FC236}">
                <a16:creationId xmlns:a16="http://schemas.microsoft.com/office/drawing/2014/main" id="{5B1FE91B-56AC-4A63-9A9B-0B33C7B8054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36197" r="33383"/>
          <a:stretch/>
        </p:blipFill>
        <p:spPr>
          <a:xfrm>
            <a:off x="8855964" y="15073159"/>
            <a:ext cx="2284513" cy="2160000"/>
          </a:xfrm>
          <a:prstGeom prst="rect">
            <a:avLst/>
          </a:prstGeom>
        </p:spPr>
      </p:pic>
      <p:pic>
        <p:nvPicPr>
          <p:cNvPr id="438" name="Graphique 437">
            <a:extLst>
              <a:ext uri="{FF2B5EF4-FFF2-40B4-BE49-F238E27FC236}">
                <a16:creationId xmlns:a16="http://schemas.microsoft.com/office/drawing/2014/main" id="{8A1F2424-FEF2-4F72-80B3-83ABB9AFE67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r="69580"/>
          <a:stretch/>
        </p:blipFill>
        <p:spPr>
          <a:xfrm>
            <a:off x="4968385" y="13174266"/>
            <a:ext cx="2284513" cy="216000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558C6DE1-94E6-43D7-B9EC-7E2200B276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700480" y="5804717"/>
            <a:ext cx="3244843" cy="3240000"/>
          </a:xfrm>
          <a:prstGeom prst="rect">
            <a:avLst/>
          </a:prstGeom>
        </p:spPr>
      </p:pic>
      <p:pic>
        <p:nvPicPr>
          <p:cNvPr id="441" name="Graphique 440">
            <a:extLst>
              <a:ext uri="{FF2B5EF4-FFF2-40B4-BE49-F238E27FC236}">
                <a16:creationId xmlns:a16="http://schemas.microsoft.com/office/drawing/2014/main" id="{DCBB7278-13B1-4006-A404-A063C547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3123" y="12300040"/>
            <a:ext cx="2884304" cy="2880000"/>
          </a:xfrm>
          <a:prstGeom prst="rect">
            <a:avLst/>
          </a:prstGeom>
        </p:spPr>
      </p:pic>
      <p:pic>
        <p:nvPicPr>
          <p:cNvPr id="442" name="Graphique 441">
            <a:extLst>
              <a:ext uri="{FF2B5EF4-FFF2-40B4-BE49-F238E27FC236}">
                <a16:creationId xmlns:a16="http://schemas.microsoft.com/office/drawing/2014/main" id="{A721B52E-44CD-4229-8ED9-640BE46B4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013" y="14171838"/>
            <a:ext cx="3244842" cy="3240000"/>
          </a:xfrm>
          <a:prstGeom prst="rect">
            <a:avLst/>
          </a:prstGeom>
        </p:spPr>
      </p:pic>
      <p:pic>
        <p:nvPicPr>
          <p:cNvPr id="443" name="Graphique 442">
            <a:extLst>
              <a:ext uri="{FF2B5EF4-FFF2-40B4-BE49-F238E27FC236}">
                <a16:creationId xmlns:a16="http://schemas.microsoft.com/office/drawing/2014/main" id="{A835CA53-F4AF-4655-AE9B-FB1EE16B6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692" y="2602246"/>
            <a:ext cx="2843842" cy="2839598"/>
          </a:xfrm>
          <a:prstGeom prst="rect">
            <a:avLst/>
          </a:prstGeom>
        </p:spPr>
      </p:pic>
      <p:pic>
        <p:nvPicPr>
          <p:cNvPr id="444" name="Graphique 443">
            <a:extLst>
              <a:ext uri="{FF2B5EF4-FFF2-40B4-BE49-F238E27FC236}">
                <a16:creationId xmlns:a16="http://schemas.microsoft.com/office/drawing/2014/main" id="{E9ED23EE-E317-4DAD-8938-75593B998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33208" y="20830933"/>
            <a:ext cx="3244843" cy="3240000"/>
          </a:xfrm>
          <a:prstGeom prst="rect">
            <a:avLst/>
          </a:prstGeom>
        </p:spPr>
      </p:pic>
      <p:pic>
        <p:nvPicPr>
          <p:cNvPr id="446" name="Graphique 445">
            <a:extLst>
              <a:ext uri="{FF2B5EF4-FFF2-40B4-BE49-F238E27FC236}">
                <a16:creationId xmlns:a16="http://schemas.microsoft.com/office/drawing/2014/main" id="{7EEFE05E-47BC-4314-820C-208AF6AB33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734022" y="5851662"/>
            <a:ext cx="3244843" cy="3240000"/>
          </a:xfrm>
          <a:prstGeom prst="rect">
            <a:avLst/>
          </a:prstGeom>
        </p:spPr>
      </p:pic>
      <p:sp>
        <p:nvSpPr>
          <p:cNvPr id="402" name="Rectangle 401">
            <a:extLst>
              <a:ext uri="{FF2B5EF4-FFF2-40B4-BE49-F238E27FC236}">
                <a16:creationId xmlns:a16="http://schemas.microsoft.com/office/drawing/2014/main" id="{B5B28E69-8357-4415-B1E2-67291752B55A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00A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5A2794E9-DC98-4E02-8487-1D7E98CF14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5157" y="7780014"/>
            <a:ext cx="3150777" cy="314607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FB5337-FEA1-47AC-A1BA-DA42DC0F38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926" y="28063125"/>
            <a:ext cx="4784970" cy="2001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A6CB8-2EAE-46DD-BAEA-4CD0D386B944}"/>
              </a:ext>
            </a:extLst>
          </p:cNvPr>
          <p:cNvSpPr/>
          <p:nvPr/>
        </p:nvSpPr>
        <p:spPr>
          <a:xfrm>
            <a:off x="9190583" y="28204757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FULL STACK ARCHITECT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-2020.2 -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A7BB20E-F54A-4A0B-B41F-8AB570A3D1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9783301-4A07-43AD-A779-BD04411F570B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6433D3-2DEC-4DD8-8074-14F600E59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53941D-C962-4B77-9482-7596B738C74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e2e26994-5e48-4994-8c16-0b6f61c4bc8a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f09b4db-7fdb-4a79-a1ce-e7e1d5ac2b1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35B61B8-1EA2-492C-82A7-128BCA19DF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</Words>
  <Application>Microsoft Office PowerPoint</Application>
  <PresentationFormat>Personnalisé</PresentationFormat>
  <Paragraphs>133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4" baseType="lpstr">
      <vt:lpstr>Michelin Black</vt:lpstr>
      <vt:lpstr>Michelin SemiBold</vt:lpstr>
      <vt:lpstr>Calibri Light</vt:lpstr>
      <vt:lpstr>Arial</vt:lpstr>
      <vt:lpstr>Aharoni</vt:lpstr>
      <vt:lpstr>Wingdings</vt:lpstr>
      <vt:lpstr>Gotham Rounded Bold</vt:lpstr>
      <vt:lpstr>Abadi Extra Light</vt:lpstr>
      <vt:lpstr>Symbol</vt:lpstr>
      <vt:lpstr>Calibri</vt:lpstr>
      <vt:lpstr>Bebas Neue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nicolas chevalier</cp:lastModifiedBy>
  <cp:revision>250</cp:revision>
  <dcterms:created xsi:type="dcterms:W3CDTF">2019-06-27T06:55:10Z</dcterms:created>
  <dcterms:modified xsi:type="dcterms:W3CDTF">2020-10-20T16:47:45Z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